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2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EC9268-A282-44D8-BEEA-77F258928C3A}">
  <a:tblStyle styleId="{ADEC9268-A282-44D8-BEEA-77F258928C3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2" name="Google Shape;5252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3" name="Google Shape;5253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4" name="Google Shape;525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5" name="Google Shape;5255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6" name="Google Shape;5256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4" name="Shape 10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5" name="Google Shape;10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6" name="Google Shape;10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2" name="Shape 10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3" name="Google Shape;102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4" name="Google Shape;1025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8" name="Shape 10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9" name="Google Shape;10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0" name="Google Shape;102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5" name="Shape 10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6" name="Google Shape;10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7" name="Google Shape;101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1" name="Shape 10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2" name="Google Shape;10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3" name="Google Shape;101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9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1" name="Google Shape;102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5" name="Shape 10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Google Shape;102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7" name="Google Shape;102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3" name="Google Shape;102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7" name="Shape 1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8" name="Google Shape;10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9" name="Google Shape;1022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8" name="Shape 10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9" name="Google Shape;10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0" name="Google Shape;1024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5" name="Shape 10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Google Shape;10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7" name="Google Shape;1024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4" name="Google Shape;5264;p2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265" name="Google Shape;5265;p2"/>
          <p:cNvSpPr txBox="1"/>
          <p:nvPr>
            <p:ph type="title"/>
          </p:nvPr>
        </p:nvSpPr>
        <p:spPr>
          <a:xfrm>
            <a:off x="964070" y="943242"/>
            <a:ext cx="40527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66" name="Google Shape;5266;p2"/>
          <p:cNvSpPr txBox="1"/>
          <p:nvPr/>
        </p:nvSpPr>
        <p:spPr>
          <a:xfrm>
            <a:off x="2990347" y="4936035"/>
            <a:ext cx="3185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267" name="Google Shape;5267;p2"/>
          <p:cNvSpPr/>
          <p:nvPr/>
        </p:nvSpPr>
        <p:spPr>
          <a:xfrm>
            <a:off x="4182381" y="2638"/>
            <a:ext cx="4959906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8" name="Google Shape;5268;p2"/>
          <p:cNvSpPr/>
          <p:nvPr>
            <p:ph idx="2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5269" name="Google Shape;52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428411"/>
            <a:ext cx="3352800" cy="6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0" name="Google Shape;52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776" y="159684"/>
            <a:ext cx="1790699" cy="488373"/>
          </a:xfrm>
          <a:prstGeom prst="rect">
            <a:avLst/>
          </a:prstGeom>
          <a:noFill/>
          <a:ln>
            <a:noFill/>
          </a:ln>
        </p:spPr>
      </p:pic>
      <p:sp>
        <p:nvSpPr>
          <p:cNvPr id="5271" name="Google Shape;5271;p2"/>
          <p:cNvSpPr txBox="1"/>
          <p:nvPr/>
        </p:nvSpPr>
        <p:spPr>
          <a:xfrm>
            <a:off x="1953636" y="166965"/>
            <a:ext cx="1399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200" u="none" cap="none" strike="noStrike">
                <a:solidFill>
                  <a:srgbClr val="355EAB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baseline="30000" i="0" lang="en-IN" sz="2200" u="none" cap="none" strike="noStrike">
                <a:solidFill>
                  <a:srgbClr val="355EAB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-IN" sz="2200" u="none" cap="none" strike="noStrike">
                <a:solidFill>
                  <a:srgbClr val="355EAB"/>
                </a:solidFill>
                <a:latin typeface="Calibri"/>
                <a:ea typeface="Calibri"/>
                <a:cs typeface="Calibri"/>
                <a:sym typeface="Calibri"/>
              </a:rPr>
              <a:t> Edition </a:t>
            </a:r>
            <a:endParaRPr/>
          </a:p>
        </p:txBody>
      </p:sp>
      <p:sp>
        <p:nvSpPr>
          <p:cNvPr id="5272" name="Google Shape;5272;p2"/>
          <p:cNvSpPr/>
          <p:nvPr/>
        </p:nvSpPr>
        <p:spPr>
          <a:xfrm>
            <a:off x="4128607" y="153341"/>
            <a:ext cx="257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100" u="none" cap="none" strike="noStrike">
                <a:solidFill>
                  <a:srgbClr val="355EAB"/>
                </a:solidFill>
                <a:latin typeface="Calibri"/>
                <a:ea typeface="Calibri"/>
                <a:cs typeface="Calibri"/>
                <a:sym typeface="Calibri"/>
              </a:rPr>
              <a:t>Presentation Round</a:t>
            </a:r>
            <a:endParaRPr/>
          </a:p>
        </p:txBody>
      </p:sp>
      <p:sp>
        <p:nvSpPr>
          <p:cNvPr id="5273" name="Google Shape;5273;p2"/>
          <p:cNvSpPr txBox="1"/>
          <p:nvPr>
            <p:ph idx="1" type="body"/>
          </p:nvPr>
        </p:nvSpPr>
        <p:spPr>
          <a:xfrm>
            <a:off x="279956" y="3973331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4" name="Google Shape;5274;p2"/>
          <p:cNvSpPr txBox="1"/>
          <p:nvPr>
            <p:ph idx="3" type="body"/>
          </p:nvPr>
        </p:nvSpPr>
        <p:spPr>
          <a:xfrm>
            <a:off x="142890" y="4392607"/>
            <a:ext cx="276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5" name="Google Shape;5275;p2"/>
          <p:cNvSpPr txBox="1"/>
          <p:nvPr>
            <p:ph idx="4" type="body"/>
          </p:nvPr>
        </p:nvSpPr>
        <p:spPr>
          <a:xfrm>
            <a:off x="1263628" y="3980258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6" name="Google Shape;5276;p2"/>
          <p:cNvSpPr txBox="1"/>
          <p:nvPr>
            <p:ph idx="5" type="body"/>
          </p:nvPr>
        </p:nvSpPr>
        <p:spPr>
          <a:xfrm>
            <a:off x="2209202" y="3990649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7" name="Google Shape;5277;p2"/>
          <p:cNvSpPr txBox="1"/>
          <p:nvPr>
            <p:ph idx="6" type="body"/>
          </p:nvPr>
        </p:nvSpPr>
        <p:spPr>
          <a:xfrm>
            <a:off x="3165165" y="4001040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8" name="Google Shape;5278;p2"/>
          <p:cNvSpPr txBox="1"/>
          <p:nvPr>
            <p:ph idx="7" type="body"/>
          </p:nvPr>
        </p:nvSpPr>
        <p:spPr>
          <a:xfrm>
            <a:off x="144187" y="4662770"/>
            <a:ext cx="2759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9" name="Google Shape;5279;p2"/>
          <p:cNvSpPr txBox="1"/>
          <p:nvPr>
            <p:ph idx="8" type="body"/>
          </p:nvPr>
        </p:nvSpPr>
        <p:spPr>
          <a:xfrm>
            <a:off x="138932" y="4888742"/>
            <a:ext cx="2759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Full Grid" showMasterSp="0">
  <p:cSld name="Blank - Full Grid"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1" name="Google Shape;5331;p11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32" name="Google Shape;5332;p11"/>
          <p:cNvSpPr txBox="1"/>
          <p:nvPr>
            <p:ph idx="1" type="body"/>
          </p:nvPr>
        </p:nvSpPr>
        <p:spPr>
          <a:xfrm>
            <a:off x="311150" y="279400"/>
            <a:ext cx="8496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3" name="Google Shape;5333;p11"/>
          <p:cNvSpPr txBox="1"/>
          <p:nvPr/>
        </p:nvSpPr>
        <p:spPr>
          <a:xfrm>
            <a:off x="2968707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334" name="Google Shape;5334;p11"/>
          <p:cNvSpPr txBox="1"/>
          <p:nvPr/>
        </p:nvSpPr>
        <p:spPr>
          <a:xfrm>
            <a:off x="8578121" y="4936034"/>
            <a:ext cx="46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Grid" showMasterSp="0">
  <p:cSld name="Blank - No Grid">
    <p:spTree>
      <p:nvGrpSpPr>
        <p:cNvPr id="5335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12"/>
          <p:cNvSpPr txBox="1"/>
          <p:nvPr>
            <p:ph idx="1" type="body"/>
          </p:nvPr>
        </p:nvSpPr>
        <p:spPr>
          <a:xfrm>
            <a:off x="311150" y="279400"/>
            <a:ext cx="8496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7" name="Google Shape;5337;p12"/>
          <p:cNvSpPr txBox="1"/>
          <p:nvPr/>
        </p:nvSpPr>
        <p:spPr>
          <a:xfrm>
            <a:off x="2703409" y="4936035"/>
            <a:ext cx="3759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www.LntTechservices.com</a:t>
            </a:r>
            <a:endParaRPr/>
          </a:p>
        </p:txBody>
      </p:sp>
      <p:sp>
        <p:nvSpPr>
          <p:cNvPr id="5338" name="Google Shape;5338;p12"/>
          <p:cNvSpPr txBox="1"/>
          <p:nvPr/>
        </p:nvSpPr>
        <p:spPr>
          <a:xfrm>
            <a:off x="8578121" y="4936034"/>
            <a:ext cx="46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er" showMasterSp="0">
  <p:cSld name="Section Breaker">
    <p:spTree>
      <p:nvGrpSpPr>
        <p:cNvPr id="5339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0" name="Google Shape;5340;p13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1" name="Google Shape;5341;p13"/>
          <p:cNvGrpSpPr/>
          <p:nvPr/>
        </p:nvGrpSpPr>
        <p:grpSpPr>
          <a:xfrm>
            <a:off x="1302013" y="1339882"/>
            <a:ext cx="703275" cy="743316"/>
            <a:chOff x="-3330575" y="3005138"/>
            <a:chExt cx="1533526" cy="1620837"/>
          </a:xfrm>
        </p:grpSpPr>
        <p:sp>
          <p:nvSpPr>
            <p:cNvPr id="5342" name="Google Shape;5342;p13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556CD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3" name="Google Shape;5343;p13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556CD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4" name="Google Shape;5344;p13"/>
          <p:cNvGrpSpPr/>
          <p:nvPr/>
        </p:nvGrpSpPr>
        <p:grpSpPr>
          <a:xfrm>
            <a:off x="7156830" y="2459978"/>
            <a:ext cx="687986" cy="744772"/>
            <a:chOff x="2301081" y="6662108"/>
            <a:chExt cx="1500187" cy="1624013"/>
          </a:xfrm>
        </p:grpSpPr>
        <p:sp>
          <p:nvSpPr>
            <p:cNvPr id="5345" name="Google Shape;5345;p13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rgbClr val="0556CD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6" name="Google Shape;5346;p13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0556CD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7" name="Google Shape;5347;p13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556CD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8" name="Google Shape;5348;p13"/>
          <p:cNvSpPr/>
          <p:nvPr/>
        </p:nvSpPr>
        <p:spPr>
          <a:xfrm>
            <a:off x="1429268" y="1632830"/>
            <a:ext cx="6332100" cy="1182900"/>
          </a:xfrm>
          <a:prstGeom prst="parallelogram">
            <a:avLst>
              <a:gd fmla="val 58625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Google Shape;5349;p13"/>
          <p:cNvSpPr/>
          <p:nvPr>
            <p:ph idx="1" type="body"/>
          </p:nvPr>
        </p:nvSpPr>
        <p:spPr>
          <a:xfrm>
            <a:off x="1429268" y="1633538"/>
            <a:ext cx="6311100" cy="1182600"/>
          </a:xfrm>
          <a:prstGeom prst="parallelogram">
            <a:avLst>
              <a:gd fmla="val 58503" name="adj"/>
            </a:avLst>
          </a:prstGeom>
          <a:noFill/>
          <a:ln>
            <a:noFill/>
          </a:ln>
        </p:spPr>
        <p:txBody>
          <a:bodyPr anchorCtr="0" anchor="ctr" bIns="45700" lIns="36000" spcFirstLastPara="1" rIns="36000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0" name="Google Shape;5350;p13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Case Study">
    <p:spTree>
      <p:nvGrpSpPr>
        <p:cNvPr id="535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2" name="Google Shape;5352;p14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53" name="Google Shape;5353;p14"/>
          <p:cNvSpPr/>
          <p:nvPr/>
        </p:nvSpPr>
        <p:spPr>
          <a:xfrm>
            <a:off x="0" y="806835"/>
            <a:ext cx="3689400" cy="4129200"/>
          </a:xfrm>
          <a:prstGeom prst="trapezoid">
            <a:avLst>
              <a:gd fmla="val 181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4" name="Google Shape;5354;p14"/>
          <p:cNvSpPr/>
          <p:nvPr>
            <p:ph idx="2" type="pic"/>
          </p:nvPr>
        </p:nvSpPr>
        <p:spPr>
          <a:xfrm>
            <a:off x="0" y="807194"/>
            <a:ext cx="3635400" cy="4128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355" name="Google Shape;5355;p14"/>
          <p:cNvSpPr txBox="1"/>
          <p:nvPr>
            <p:ph idx="1" type="body"/>
          </p:nvPr>
        </p:nvSpPr>
        <p:spPr>
          <a:xfrm>
            <a:off x="3635375" y="629285"/>
            <a:ext cx="5281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6" name="Google Shape;5356;p14"/>
          <p:cNvSpPr txBox="1"/>
          <p:nvPr>
            <p:ph idx="3" type="body"/>
          </p:nvPr>
        </p:nvSpPr>
        <p:spPr>
          <a:xfrm>
            <a:off x="3642962" y="937260"/>
            <a:ext cx="527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7" name="Google Shape;5357;p14"/>
          <p:cNvSpPr txBox="1"/>
          <p:nvPr>
            <p:ph idx="4" type="body"/>
          </p:nvPr>
        </p:nvSpPr>
        <p:spPr>
          <a:xfrm>
            <a:off x="3635374" y="1754819"/>
            <a:ext cx="5281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8" name="Google Shape;5358;p14"/>
          <p:cNvSpPr txBox="1"/>
          <p:nvPr>
            <p:ph idx="5" type="body"/>
          </p:nvPr>
        </p:nvSpPr>
        <p:spPr>
          <a:xfrm>
            <a:off x="3647763" y="2097143"/>
            <a:ext cx="5269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9" name="Google Shape;5359;p14"/>
          <p:cNvSpPr txBox="1"/>
          <p:nvPr>
            <p:ph idx="6" type="body"/>
          </p:nvPr>
        </p:nvSpPr>
        <p:spPr>
          <a:xfrm>
            <a:off x="3646448" y="2869387"/>
            <a:ext cx="52476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0" name="Google Shape;5360;p14"/>
          <p:cNvSpPr txBox="1"/>
          <p:nvPr>
            <p:ph idx="7" type="body"/>
          </p:nvPr>
        </p:nvSpPr>
        <p:spPr>
          <a:xfrm>
            <a:off x="3652232" y="3216635"/>
            <a:ext cx="5241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1" name="Google Shape;5361;p14"/>
          <p:cNvSpPr/>
          <p:nvPr/>
        </p:nvSpPr>
        <p:spPr>
          <a:xfrm>
            <a:off x="3784645" y="4406180"/>
            <a:ext cx="5195849" cy="508343"/>
          </a:xfrm>
          <a:custGeom>
            <a:rect b="b" l="l" r="r" t="t"/>
            <a:pathLst>
              <a:path extrusionOk="0" h="316232" w="8732520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647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2" name="Google Shape;5362;p14"/>
          <p:cNvSpPr/>
          <p:nvPr/>
        </p:nvSpPr>
        <p:spPr>
          <a:xfrm>
            <a:off x="7573875" y="4403350"/>
            <a:ext cx="1205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cxnSp>
        <p:nvCxnSpPr>
          <p:cNvPr id="5363" name="Google Shape;5363;p14"/>
          <p:cNvCxnSpPr/>
          <p:nvPr/>
        </p:nvCxnSpPr>
        <p:spPr>
          <a:xfrm>
            <a:off x="5103938" y="4517829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4" name="Google Shape;5364;p14"/>
          <p:cNvCxnSpPr/>
          <p:nvPr/>
        </p:nvCxnSpPr>
        <p:spPr>
          <a:xfrm>
            <a:off x="6278085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5" name="Google Shape;5365;p14"/>
          <p:cNvCxnSpPr/>
          <p:nvPr/>
        </p:nvCxnSpPr>
        <p:spPr>
          <a:xfrm>
            <a:off x="7493922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6" name="Google Shape;5366;p14"/>
          <p:cNvSpPr txBox="1"/>
          <p:nvPr/>
        </p:nvSpPr>
        <p:spPr>
          <a:xfrm>
            <a:off x="4290577" y="4174505"/>
            <a:ext cx="80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/>
          </a:p>
        </p:txBody>
      </p:sp>
      <p:sp>
        <p:nvSpPr>
          <p:cNvPr id="5367" name="Google Shape;5367;p14"/>
          <p:cNvSpPr txBox="1"/>
          <p:nvPr/>
        </p:nvSpPr>
        <p:spPr>
          <a:xfrm>
            <a:off x="5489401" y="4165178"/>
            <a:ext cx="77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/>
          </a:p>
        </p:txBody>
      </p:sp>
      <p:sp>
        <p:nvSpPr>
          <p:cNvPr id="5368" name="Google Shape;5368;p14"/>
          <p:cNvSpPr txBox="1"/>
          <p:nvPr/>
        </p:nvSpPr>
        <p:spPr>
          <a:xfrm>
            <a:off x="7978724" y="4161774"/>
            <a:ext cx="632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5369" name="Google Shape;5369;p14"/>
          <p:cNvSpPr txBox="1"/>
          <p:nvPr/>
        </p:nvSpPr>
        <p:spPr>
          <a:xfrm>
            <a:off x="6686975" y="4161774"/>
            <a:ext cx="714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OWNERSHIP</a:t>
            </a:r>
            <a:endParaRPr/>
          </a:p>
        </p:txBody>
      </p:sp>
      <p:pic>
        <p:nvPicPr>
          <p:cNvPr id="5370" name="Google Shape;53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507" y="4160864"/>
            <a:ext cx="180000" cy="1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1" name="Google Shape;53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2644" y="4155035"/>
            <a:ext cx="180000" cy="1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2" name="Google Shape;53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6438" y="4166199"/>
            <a:ext cx="180000" cy="181986"/>
          </a:xfrm>
          <a:prstGeom prst="rect">
            <a:avLst/>
          </a:prstGeom>
          <a:noFill/>
          <a:ln>
            <a:noFill/>
          </a:ln>
        </p:spPr>
      </p:pic>
      <p:sp>
        <p:nvSpPr>
          <p:cNvPr id="5373" name="Google Shape;5373;p14"/>
          <p:cNvSpPr/>
          <p:nvPr/>
        </p:nvSpPr>
        <p:spPr>
          <a:xfrm>
            <a:off x="6437422" y="4155038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4" name="Google Shape;5374;p14"/>
          <p:cNvSpPr/>
          <p:nvPr/>
        </p:nvSpPr>
        <p:spPr>
          <a:xfrm rot="10800000">
            <a:off x="6440495" y="4155004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006A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5" name="Google Shape;5375;p14"/>
          <p:cNvSpPr txBox="1"/>
          <p:nvPr>
            <p:ph idx="8" type="body"/>
          </p:nvPr>
        </p:nvSpPr>
        <p:spPr>
          <a:xfrm>
            <a:off x="4004122" y="4537436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6" name="Google Shape;5376;p14"/>
          <p:cNvSpPr txBox="1"/>
          <p:nvPr>
            <p:ph idx="9" type="body"/>
          </p:nvPr>
        </p:nvSpPr>
        <p:spPr>
          <a:xfrm>
            <a:off x="5249878" y="4531785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7" name="Google Shape;5377;p14"/>
          <p:cNvSpPr txBox="1"/>
          <p:nvPr>
            <p:ph idx="13" type="body"/>
          </p:nvPr>
        </p:nvSpPr>
        <p:spPr>
          <a:xfrm>
            <a:off x="6382146" y="452963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8" name="Google Shape;5378;p14"/>
          <p:cNvSpPr txBox="1"/>
          <p:nvPr>
            <p:ph idx="14" type="body"/>
          </p:nvPr>
        </p:nvSpPr>
        <p:spPr>
          <a:xfrm>
            <a:off x="7713596" y="452561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9" name="Google Shape;5379;p14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0" name="Google Shape;5380;p14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1" name="Google Shape;5381;p14"/>
          <p:cNvSpPr txBox="1"/>
          <p:nvPr>
            <p:ph type="title"/>
          </p:nvPr>
        </p:nvSpPr>
        <p:spPr>
          <a:xfrm>
            <a:off x="191885" y="0"/>
            <a:ext cx="8802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lide">
  <p:cSld name="Solution Slide"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3" name="Google Shape;5383;p15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84" name="Google Shape;5384;p15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Google Shape;5385;p15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386" name="Google Shape;5386;p15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387" name="Google Shape;5387;p15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388" name="Google Shape;5388;p1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9" name="Google Shape;5389;p1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0" name="Google Shape;5390;p15"/>
          <p:cNvSpPr txBox="1"/>
          <p:nvPr>
            <p:ph idx="1" type="body"/>
          </p:nvPr>
        </p:nvSpPr>
        <p:spPr>
          <a:xfrm>
            <a:off x="203070" y="697998"/>
            <a:ext cx="5198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1" name="Google Shape;5391;p15"/>
          <p:cNvSpPr txBox="1"/>
          <p:nvPr>
            <p:ph idx="3" type="body"/>
          </p:nvPr>
        </p:nvSpPr>
        <p:spPr>
          <a:xfrm>
            <a:off x="202351" y="1055847"/>
            <a:ext cx="5199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2" name="Google Shape;5392;p15"/>
          <p:cNvSpPr txBox="1"/>
          <p:nvPr>
            <p:ph idx="4" type="body"/>
          </p:nvPr>
        </p:nvSpPr>
        <p:spPr>
          <a:xfrm>
            <a:off x="196405" y="1712149"/>
            <a:ext cx="52179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3" name="Google Shape;5393;p15"/>
          <p:cNvSpPr txBox="1"/>
          <p:nvPr>
            <p:ph idx="5" type="body"/>
          </p:nvPr>
        </p:nvSpPr>
        <p:spPr>
          <a:xfrm>
            <a:off x="192989" y="2031795"/>
            <a:ext cx="51990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4" name="Google Shape;5394;p15"/>
          <p:cNvSpPr txBox="1"/>
          <p:nvPr>
            <p:ph idx="6" type="body"/>
          </p:nvPr>
        </p:nvSpPr>
        <p:spPr>
          <a:xfrm>
            <a:off x="206690" y="2846456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5" name="Google Shape;5395;p15"/>
          <p:cNvSpPr txBox="1"/>
          <p:nvPr>
            <p:ph idx="7" type="body"/>
          </p:nvPr>
        </p:nvSpPr>
        <p:spPr>
          <a:xfrm>
            <a:off x="202374" y="3210527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6" name="Google Shape;5396;p15"/>
          <p:cNvSpPr txBox="1"/>
          <p:nvPr>
            <p:ph idx="8" type="body"/>
          </p:nvPr>
        </p:nvSpPr>
        <p:spPr>
          <a:xfrm>
            <a:off x="191236" y="3926845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7" name="Google Shape;5397;p15"/>
          <p:cNvSpPr txBox="1"/>
          <p:nvPr>
            <p:ph idx="9" type="body"/>
          </p:nvPr>
        </p:nvSpPr>
        <p:spPr>
          <a:xfrm>
            <a:off x="187897" y="4311258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Picture Slide">
  <p:cSld name="1_Vertical Picture Slide">
    <p:spTree>
      <p:nvGrpSpPr>
        <p:cNvPr id="5398" name="Shape 5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9" name="Google Shape;5399;p16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00" name="Google Shape;5400;p16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1" name="Google Shape;5401;p16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402" name="Google Shape;5402;p16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03" name="Google Shape;5403;p1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04" name="Google Shape;5404;p1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6" name="Google Shape;5406;p16"/>
          <p:cNvSpPr txBox="1"/>
          <p:nvPr>
            <p:ph idx="1" type="body"/>
          </p:nvPr>
        </p:nvSpPr>
        <p:spPr>
          <a:xfrm>
            <a:off x="249238" y="762000"/>
            <a:ext cx="5154600" cy="4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•"/>
              <a:defRPr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Picture Slide">
  <p:cSld name="Horizontal Picture Slide">
    <p:spTree>
      <p:nvGrpSpPr>
        <p:cNvPr id="5407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8" name="Google Shape;5408;p17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09" name="Google Shape;5409;p17"/>
          <p:cNvSpPr/>
          <p:nvPr/>
        </p:nvSpPr>
        <p:spPr>
          <a:xfrm>
            <a:off x="632460" y="692058"/>
            <a:ext cx="8069700" cy="28227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0" name="Google Shape;5410;p17"/>
          <p:cNvSpPr/>
          <p:nvPr>
            <p:ph idx="2" type="pic"/>
          </p:nvPr>
        </p:nvSpPr>
        <p:spPr>
          <a:xfrm>
            <a:off x="584836" y="644432"/>
            <a:ext cx="8069700" cy="2822700"/>
          </a:xfrm>
          <a:prstGeom prst="parallelogram">
            <a:avLst>
              <a:gd fmla="val 25000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5411" name="Google Shape;5411;p17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12" name="Google Shape;5412;p17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13" name="Google Shape;5413;p17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4" name="Google Shape;5414;p17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5" name="Google Shape;5415;p17"/>
          <p:cNvSpPr txBox="1"/>
          <p:nvPr>
            <p:ph idx="1" type="body"/>
          </p:nvPr>
        </p:nvSpPr>
        <p:spPr>
          <a:xfrm>
            <a:off x="597996" y="3655695"/>
            <a:ext cx="740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 Image Background">
  <p:cSld name="Agenda with Image Background">
    <p:spTree>
      <p:nvGrpSpPr>
        <p:cNvPr id="5416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18"/>
          <p:cNvSpPr/>
          <p:nvPr>
            <p:ph idx="2" type="pic"/>
          </p:nvPr>
        </p:nvSpPr>
        <p:spPr>
          <a:xfrm>
            <a:off x="0" y="627535"/>
            <a:ext cx="9144000" cy="430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418" name="Google Shape;5418;p18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19" name="Google Shape;5419;p1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20" name="Google Shape;5420;p1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1" name="Google Shape;5421;p1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2" name="Google Shape;5422;p18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3" name="Google Shape;5423;p18"/>
          <p:cNvSpPr/>
          <p:nvPr>
            <p:ph idx="3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4" name="Google Shape;5424;p18"/>
          <p:cNvSpPr/>
          <p:nvPr>
            <p:ph idx="4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5" name="Google Shape;5425;p18"/>
          <p:cNvSpPr/>
          <p:nvPr>
            <p:ph idx="5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6" name="Google Shape;5426;p18"/>
          <p:cNvSpPr/>
          <p:nvPr>
            <p:ph idx="6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7" name="Google Shape;5427;p18"/>
          <p:cNvSpPr/>
          <p:nvPr>
            <p:ph idx="7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8" name="Google Shape;5428;p18"/>
          <p:cNvSpPr/>
          <p:nvPr>
            <p:ph idx="8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9" name="Google Shape;5429;p18"/>
          <p:cNvSpPr/>
          <p:nvPr>
            <p:ph idx="9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0" name="Google Shape;5430;p18"/>
          <p:cNvSpPr/>
          <p:nvPr>
            <p:ph idx="13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1" name="Google Shape;5431;p18"/>
          <p:cNvSpPr/>
          <p:nvPr>
            <p:ph idx="14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2" name="Google Shape;5432;p18"/>
          <p:cNvSpPr/>
          <p:nvPr>
            <p:ph idx="15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3" name="Google Shape;5433;p18"/>
          <p:cNvSpPr/>
          <p:nvPr>
            <p:ph idx="16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4" name="Google Shape;5434;p18"/>
          <p:cNvSpPr/>
          <p:nvPr>
            <p:ph idx="17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5" name="Google Shape;5435;p18"/>
          <p:cNvSpPr/>
          <p:nvPr>
            <p:ph idx="18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6" name="Google Shape;5436;p18"/>
          <p:cNvSpPr/>
          <p:nvPr>
            <p:ph idx="19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7" name="Google Shape;5437;p18"/>
          <p:cNvSpPr/>
          <p:nvPr>
            <p:ph idx="20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ithout Image Background">
  <p:cSld name="Agenda Without Image Background"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9" name="Google Shape;5439;p19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40" name="Google Shape;5440;p19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41" name="Google Shape;5441;p19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42" name="Google Shape;5442;p19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3" name="Google Shape;5443;p19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4" name="Google Shape;5444;p19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5" name="Google Shape;5445;p19"/>
          <p:cNvSpPr/>
          <p:nvPr>
            <p:ph idx="2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6" name="Google Shape;5446;p19"/>
          <p:cNvSpPr/>
          <p:nvPr>
            <p:ph idx="3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7" name="Google Shape;5447;p19"/>
          <p:cNvSpPr/>
          <p:nvPr>
            <p:ph idx="4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8" name="Google Shape;5448;p19"/>
          <p:cNvSpPr/>
          <p:nvPr>
            <p:ph idx="5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9" name="Google Shape;5449;p19"/>
          <p:cNvSpPr/>
          <p:nvPr>
            <p:ph idx="6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0" name="Google Shape;5450;p19"/>
          <p:cNvSpPr/>
          <p:nvPr>
            <p:ph idx="7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1" name="Google Shape;5451;p19"/>
          <p:cNvSpPr/>
          <p:nvPr>
            <p:ph idx="8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2" name="Google Shape;5452;p19"/>
          <p:cNvSpPr/>
          <p:nvPr>
            <p:ph idx="9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3" name="Google Shape;5453;p19"/>
          <p:cNvSpPr/>
          <p:nvPr>
            <p:ph idx="13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4" name="Google Shape;5454;p19"/>
          <p:cNvSpPr/>
          <p:nvPr>
            <p:ph idx="14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5" name="Google Shape;5455;p19"/>
          <p:cNvSpPr/>
          <p:nvPr>
            <p:ph idx="15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6" name="Google Shape;5456;p19"/>
          <p:cNvSpPr/>
          <p:nvPr>
            <p:ph idx="16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7" name="Google Shape;5457;p19"/>
          <p:cNvSpPr/>
          <p:nvPr>
            <p:ph idx="17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8" name="Google Shape;5458;p19"/>
          <p:cNvSpPr/>
          <p:nvPr>
            <p:ph idx="18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9" name="Google Shape;5459;p19"/>
          <p:cNvSpPr/>
          <p:nvPr>
            <p:ph idx="19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Slide">
  <p:cSld name="Three Column Slide"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1" name="Google Shape;5461;p20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62" name="Google Shape;5462;p20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63" name="Google Shape;5463;p20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64" name="Google Shape;5464;p20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6" name="Google Shape;5466;p20"/>
          <p:cNvSpPr/>
          <p:nvPr>
            <p:ph idx="1" type="body"/>
          </p:nvPr>
        </p:nvSpPr>
        <p:spPr>
          <a:xfrm>
            <a:off x="683568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rgbClr val="003F7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7" name="Google Shape;5467;p20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8" name="Google Shape;5468;p20"/>
          <p:cNvSpPr txBox="1"/>
          <p:nvPr>
            <p:ph idx="3" type="body"/>
          </p:nvPr>
        </p:nvSpPr>
        <p:spPr>
          <a:xfrm>
            <a:off x="251520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9" name="Google Shape;5469;p20"/>
          <p:cNvSpPr/>
          <p:nvPr>
            <p:ph idx="4" type="body"/>
          </p:nvPr>
        </p:nvSpPr>
        <p:spPr>
          <a:xfrm>
            <a:off x="3658603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0" name="Google Shape;5470;p20"/>
          <p:cNvSpPr/>
          <p:nvPr>
            <p:ph idx="5" type="body"/>
          </p:nvPr>
        </p:nvSpPr>
        <p:spPr>
          <a:xfrm>
            <a:off x="3254721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1" name="Google Shape;5471;p20"/>
          <p:cNvSpPr/>
          <p:nvPr>
            <p:ph idx="6" type="body"/>
          </p:nvPr>
        </p:nvSpPr>
        <p:spPr>
          <a:xfrm>
            <a:off x="6674979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2" name="Google Shape;5472;p20"/>
          <p:cNvSpPr/>
          <p:nvPr>
            <p:ph idx="7" type="body"/>
          </p:nvPr>
        </p:nvSpPr>
        <p:spPr>
          <a:xfrm>
            <a:off x="6271097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3" name="Google Shape;5473;p20"/>
          <p:cNvSpPr txBox="1"/>
          <p:nvPr>
            <p:ph idx="8" type="body"/>
          </p:nvPr>
        </p:nvSpPr>
        <p:spPr>
          <a:xfrm>
            <a:off x="3275856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4" name="Google Shape;5474;p20"/>
          <p:cNvSpPr txBox="1"/>
          <p:nvPr>
            <p:ph idx="9" type="body"/>
          </p:nvPr>
        </p:nvSpPr>
        <p:spPr>
          <a:xfrm>
            <a:off x="6281464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280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1" name="Google Shape;5281;p3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282" name="Google Shape;5282;p3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83" name="Google Shape;5283;p3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4" name="Google Shape;5284;p3"/>
          <p:cNvSpPr/>
          <p:nvPr/>
        </p:nvSpPr>
        <p:spPr>
          <a:xfrm>
            <a:off x="442971" y="85897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Diagram Slide">
  <p:cSld name="Chart Diagram Slide"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6" name="Google Shape;5476;p21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77" name="Google Shape;5477;p21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78" name="Google Shape;5478;p21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79" name="Google Shape;5479;p21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0" name="Google Shape;5480;p21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1" name="Google Shape;5481;p21"/>
          <p:cNvSpPr/>
          <p:nvPr>
            <p:ph idx="2" type="chart"/>
          </p:nvPr>
        </p:nvSpPr>
        <p:spPr>
          <a:xfrm>
            <a:off x="249238" y="582613"/>
            <a:ext cx="86454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Diagram Slide">
  <p:cSld name="Table Diagram Slide">
    <p:spTree>
      <p:nvGrpSpPr>
        <p:cNvPr id="5482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3" name="Google Shape;5483;p22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84" name="Google Shape;5484;p22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85" name="Google Shape;5485;p22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86" name="Google Shape;5486;p22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ular Data Slide">
  <p:cSld name="Tabular Data Slide">
    <p:spTree>
      <p:nvGrpSpPr>
        <p:cNvPr id="5488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9" name="Google Shape;5489;p23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90" name="Google Shape;5490;p23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491" name="Google Shape;5491;p2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492" name="Google Shape;5492;p2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3" name="Google Shape;5493;p2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4" name="Google Shape;5494;p23"/>
          <p:cNvSpPr/>
          <p:nvPr>
            <p:ph idx="2" type="pic"/>
          </p:nvPr>
        </p:nvSpPr>
        <p:spPr>
          <a:xfrm>
            <a:off x="289325" y="1342417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495" name="Google Shape;5495;p23"/>
          <p:cNvSpPr/>
          <p:nvPr>
            <p:ph idx="3" type="pic"/>
          </p:nvPr>
        </p:nvSpPr>
        <p:spPr>
          <a:xfrm>
            <a:off x="289325" y="2574588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496" name="Google Shape;5496;p23"/>
          <p:cNvSpPr/>
          <p:nvPr>
            <p:ph idx="4" type="pic"/>
          </p:nvPr>
        </p:nvSpPr>
        <p:spPr>
          <a:xfrm>
            <a:off x="289325" y="3806759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497" name="Google Shape;5497;p23"/>
          <p:cNvSpPr/>
          <p:nvPr>
            <p:ph idx="1" type="body"/>
          </p:nvPr>
        </p:nvSpPr>
        <p:spPr>
          <a:xfrm>
            <a:off x="308781" y="648511"/>
            <a:ext cx="8526300" cy="3438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8" name="Google Shape;5498;p23"/>
          <p:cNvSpPr/>
          <p:nvPr>
            <p:ph idx="5" type="body"/>
          </p:nvPr>
        </p:nvSpPr>
        <p:spPr>
          <a:xfrm>
            <a:off x="2821631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9" name="Google Shape;5499;p23"/>
          <p:cNvSpPr/>
          <p:nvPr>
            <p:ph idx="6" type="body"/>
          </p:nvPr>
        </p:nvSpPr>
        <p:spPr>
          <a:xfrm>
            <a:off x="5986362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0" name="Google Shape;5500;p23"/>
          <p:cNvSpPr txBox="1"/>
          <p:nvPr>
            <p:ph idx="7" type="body"/>
          </p:nvPr>
        </p:nvSpPr>
        <p:spPr>
          <a:xfrm>
            <a:off x="2860675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1" name="Google Shape;5501;p23"/>
          <p:cNvSpPr txBox="1"/>
          <p:nvPr>
            <p:ph idx="8" type="body"/>
          </p:nvPr>
        </p:nvSpPr>
        <p:spPr>
          <a:xfrm>
            <a:off x="6012436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2" name="Google Shape;5502;p23"/>
          <p:cNvSpPr txBox="1"/>
          <p:nvPr>
            <p:ph idx="9" type="body"/>
          </p:nvPr>
        </p:nvSpPr>
        <p:spPr>
          <a:xfrm>
            <a:off x="2860675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3" name="Google Shape;5503;p23"/>
          <p:cNvSpPr txBox="1"/>
          <p:nvPr>
            <p:ph idx="13" type="body"/>
          </p:nvPr>
        </p:nvSpPr>
        <p:spPr>
          <a:xfrm>
            <a:off x="6012436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4" name="Google Shape;5504;p23"/>
          <p:cNvSpPr txBox="1"/>
          <p:nvPr>
            <p:ph idx="14" type="body"/>
          </p:nvPr>
        </p:nvSpPr>
        <p:spPr>
          <a:xfrm>
            <a:off x="2860675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5" name="Google Shape;5505;p23"/>
          <p:cNvSpPr txBox="1"/>
          <p:nvPr>
            <p:ph idx="15" type="body"/>
          </p:nvPr>
        </p:nvSpPr>
        <p:spPr>
          <a:xfrm>
            <a:off x="6012436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6" name="Google Shape;5506;p23"/>
          <p:cNvSpPr txBox="1"/>
          <p:nvPr>
            <p:ph idx="16" type="body"/>
          </p:nvPr>
        </p:nvSpPr>
        <p:spPr>
          <a:xfrm>
            <a:off x="328134" y="2055779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7" name="Google Shape;5507;p23"/>
          <p:cNvSpPr txBox="1"/>
          <p:nvPr>
            <p:ph idx="17" type="body"/>
          </p:nvPr>
        </p:nvSpPr>
        <p:spPr>
          <a:xfrm>
            <a:off x="328134" y="33074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8" name="Google Shape;5508;p23"/>
          <p:cNvSpPr txBox="1"/>
          <p:nvPr>
            <p:ph idx="18" type="body"/>
          </p:nvPr>
        </p:nvSpPr>
        <p:spPr>
          <a:xfrm>
            <a:off x="328134" y="45266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Point Slide 1">
  <p:cSld name="Five Point Slide 1"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0" name="Google Shape;5510;p24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11" name="Google Shape;5511;p2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512" name="Google Shape;5512;p2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513" name="Google Shape;5513;p2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4" name="Google Shape;5514;p2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5" name="Google Shape;5515;p24"/>
          <p:cNvSpPr/>
          <p:nvPr>
            <p:ph idx="2" type="pic"/>
          </p:nvPr>
        </p:nvSpPr>
        <p:spPr>
          <a:xfrm>
            <a:off x="3503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16" name="Google Shape;5516;p24"/>
          <p:cNvSpPr txBox="1"/>
          <p:nvPr>
            <p:ph idx="1" type="body"/>
          </p:nvPr>
        </p:nvSpPr>
        <p:spPr>
          <a:xfrm>
            <a:off x="587040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7" name="Google Shape;5517;p24"/>
          <p:cNvSpPr/>
          <p:nvPr>
            <p:ph idx="3" type="pic"/>
          </p:nvPr>
        </p:nvSpPr>
        <p:spPr>
          <a:xfrm>
            <a:off x="20267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518" name="Google Shape;5518;p24"/>
          <p:cNvSpPr/>
          <p:nvPr>
            <p:ph idx="4" type="pic"/>
          </p:nvPr>
        </p:nvSpPr>
        <p:spPr>
          <a:xfrm>
            <a:off x="37031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19" name="Google Shape;5519;p24"/>
          <p:cNvSpPr/>
          <p:nvPr>
            <p:ph idx="5" type="pic"/>
          </p:nvPr>
        </p:nvSpPr>
        <p:spPr>
          <a:xfrm>
            <a:off x="53795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520" name="Google Shape;5520;p24"/>
          <p:cNvSpPr/>
          <p:nvPr>
            <p:ph idx="6" type="pic"/>
          </p:nvPr>
        </p:nvSpPr>
        <p:spPr>
          <a:xfrm>
            <a:off x="70559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21" name="Google Shape;5521;p24"/>
          <p:cNvSpPr txBox="1"/>
          <p:nvPr>
            <p:ph idx="7" type="body"/>
          </p:nvPr>
        </p:nvSpPr>
        <p:spPr>
          <a:xfrm>
            <a:off x="2278680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2" name="Google Shape;5522;p24"/>
          <p:cNvSpPr txBox="1"/>
          <p:nvPr>
            <p:ph idx="8" type="body"/>
          </p:nvPr>
        </p:nvSpPr>
        <p:spPr>
          <a:xfrm>
            <a:off x="396146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3" name="Google Shape;5523;p24"/>
          <p:cNvSpPr txBox="1"/>
          <p:nvPr>
            <p:ph idx="9" type="body"/>
          </p:nvPr>
        </p:nvSpPr>
        <p:spPr>
          <a:xfrm>
            <a:off x="5653101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4" name="Google Shape;5524;p24"/>
          <p:cNvSpPr txBox="1"/>
          <p:nvPr>
            <p:ph idx="13" type="body"/>
          </p:nvPr>
        </p:nvSpPr>
        <p:spPr>
          <a:xfrm>
            <a:off x="732188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Points Slide 2">
  <p:cSld name="Five Points Slide 2">
    <p:spTree>
      <p:nvGrpSpPr>
        <p:cNvPr id="5525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6" name="Google Shape;5526;p25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27" name="Google Shape;5527;p25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528" name="Google Shape;5528;p25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529" name="Google Shape;5529;p2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0" name="Google Shape;5530;p2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31" name="Google Shape;5531;p25"/>
          <p:cNvSpPr/>
          <p:nvPr>
            <p:ph idx="2" type="pic"/>
          </p:nvPr>
        </p:nvSpPr>
        <p:spPr>
          <a:xfrm>
            <a:off x="223538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32" name="Google Shape;5532;p25"/>
          <p:cNvSpPr txBox="1"/>
          <p:nvPr>
            <p:ph idx="1" type="body"/>
          </p:nvPr>
        </p:nvSpPr>
        <p:spPr>
          <a:xfrm>
            <a:off x="233085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3" name="Google Shape;5533;p25"/>
          <p:cNvSpPr/>
          <p:nvPr>
            <p:ph idx="3" type="pic"/>
          </p:nvPr>
        </p:nvSpPr>
        <p:spPr>
          <a:xfrm>
            <a:off x="302405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534" name="Google Shape;5534;p25"/>
          <p:cNvSpPr/>
          <p:nvPr>
            <p:ph idx="4" type="pic"/>
          </p:nvPr>
        </p:nvSpPr>
        <p:spPr>
          <a:xfrm>
            <a:off x="381272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35" name="Google Shape;5535;p25"/>
          <p:cNvSpPr/>
          <p:nvPr>
            <p:ph idx="5" type="pic"/>
          </p:nvPr>
        </p:nvSpPr>
        <p:spPr>
          <a:xfrm>
            <a:off x="460139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5536" name="Google Shape;5536;p25"/>
          <p:cNvSpPr/>
          <p:nvPr>
            <p:ph idx="6" type="pic"/>
          </p:nvPr>
        </p:nvSpPr>
        <p:spPr>
          <a:xfrm>
            <a:off x="539006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37" name="Google Shape;5537;p25"/>
          <p:cNvSpPr txBox="1"/>
          <p:nvPr>
            <p:ph idx="7" type="body"/>
          </p:nvPr>
        </p:nvSpPr>
        <p:spPr>
          <a:xfrm>
            <a:off x="390819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8" name="Google Shape;5538;p25"/>
          <p:cNvSpPr txBox="1"/>
          <p:nvPr>
            <p:ph idx="8" type="body"/>
          </p:nvPr>
        </p:nvSpPr>
        <p:spPr>
          <a:xfrm>
            <a:off x="548553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9" name="Google Shape;5539;p25"/>
          <p:cNvSpPr txBox="1"/>
          <p:nvPr>
            <p:ph idx="9" type="body"/>
          </p:nvPr>
        </p:nvSpPr>
        <p:spPr>
          <a:xfrm>
            <a:off x="312333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0" name="Google Shape;5540;p25"/>
          <p:cNvSpPr txBox="1"/>
          <p:nvPr>
            <p:ph idx="13" type="body"/>
          </p:nvPr>
        </p:nvSpPr>
        <p:spPr>
          <a:xfrm>
            <a:off x="470067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 Slide">
  <p:cSld name="Steps Slide">
    <p:spTree>
      <p:nvGrpSpPr>
        <p:cNvPr id="554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2" name="Google Shape;5542;p26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43" name="Google Shape;5543;p26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544" name="Google Shape;5544;p2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545" name="Google Shape;5545;p2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6" name="Google Shape;5546;p2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7" name="Google Shape;5547;p26"/>
          <p:cNvSpPr/>
          <p:nvPr>
            <p:ph idx="2" type="pic"/>
          </p:nvPr>
        </p:nvSpPr>
        <p:spPr>
          <a:xfrm>
            <a:off x="255440" y="1813709"/>
            <a:ext cx="3353400" cy="1546800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48" name="Google Shape;5548;p26"/>
          <p:cNvSpPr/>
          <p:nvPr>
            <p:ph idx="3" type="pic"/>
          </p:nvPr>
        </p:nvSpPr>
        <p:spPr>
          <a:xfrm>
            <a:off x="2915467" y="1813710"/>
            <a:ext cx="3353400" cy="1546800"/>
          </a:xfrm>
          <a:prstGeom prst="chevron">
            <a:avLst>
              <a:gd fmla="val 50000" name="adj"/>
            </a:avLst>
          </a:prstGeom>
          <a:solidFill>
            <a:srgbClr val="0077BD"/>
          </a:solidFill>
          <a:ln>
            <a:noFill/>
          </a:ln>
        </p:spPr>
      </p:sp>
      <p:sp>
        <p:nvSpPr>
          <p:cNvPr id="5549" name="Google Shape;5549;p26"/>
          <p:cNvSpPr/>
          <p:nvPr>
            <p:ph idx="4" type="pic"/>
          </p:nvPr>
        </p:nvSpPr>
        <p:spPr>
          <a:xfrm>
            <a:off x="5575490" y="1813709"/>
            <a:ext cx="3353400" cy="15468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5550" name="Google Shape;5550;p26"/>
          <p:cNvSpPr txBox="1"/>
          <p:nvPr>
            <p:ph idx="1" type="body"/>
          </p:nvPr>
        </p:nvSpPr>
        <p:spPr>
          <a:xfrm>
            <a:off x="3940778" y="35737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1" name="Google Shape;5551;p26"/>
          <p:cNvSpPr txBox="1"/>
          <p:nvPr>
            <p:ph idx="5" type="body"/>
          </p:nvPr>
        </p:nvSpPr>
        <p:spPr>
          <a:xfrm>
            <a:off x="104307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2" name="Google Shape;5552;p26"/>
          <p:cNvSpPr txBox="1"/>
          <p:nvPr>
            <p:ph idx="6" type="body"/>
          </p:nvPr>
        </p:nvSpPr>
        <p:spPr>
          <a:xfrm>
            <a:off x="651423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3" name="Google Shape;5553;p26"/>
          <p:cNvSpPr txBox="1"/>
          <p:nvPr>
            <p:ph idx="7" type="body"/>
          </p:nvPr>
        </p:nvSpPr>
        <p:spPr>
          <a:xfrm>
            <a:off x="752346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4" name="Google Shape;5554;p26"/>
          <p:cNvSpPr txBox="1"/>
          <p:nvPr>
            <p:ph idx="8" type="body"/>
          </p:nvPr>
        </p:nvSpPr>
        <p:spPr>
          <a:xfrm>
            <a:off x="370339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5" name="Google Shape;5555;p26"/>
          <p:cNvSpPr txBox="1"/>
          <p:nvPr>
            <p:ph idx="9" type="body"/>
          </p:nvPr>
        </p:nvSpPr>
        <p:spPr>
          <a:xfrm>
            <a:off x="635515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 showMasterSp="0">
  <p:cSld name="Thank you Slide">
    <p:spTree>
      <p:nvGrpSpPr>
        <p:cNvPr id="5556" name="Shape 5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7" name="Google Shape;5557;p27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93740" y="-1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58" name="Google Shape;5558;p27"/>
          <p:cNvSpPr/>
          <p:nvPr/>
        </p:nvSpPr>
        <p:spPr>
          <a:xfrm>
            <a:off x="4222779" y="-8515"/>
            <a:ext cx="4921220" cy="4921703"/>
          </a:xfrm>
          <a:custGeom>
            <a:rect b="b" l="l" r="r" t="t"/>
            <a:pathLst>
              <a:path extrusionOk="0" h="4921703" w="4921220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9" name="Google Shape;5559;p27"/>
          <p:cNvSpPr/>
          <p:nvPr>
            <p:ph idx="2" type="pic"/>
          </p:nvPr>
        </p:nvSpPr>
        <p:spPr>
          <a:xfrm>
            <a:off x="4375507" y="0"/>
            <a:ext cx="47685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60" name="Google Shape;5560;p27"/>
          <p:cNvSpPr txBox="1"/>
          <p:nvPr>
            <p:ph type="title"/>
          </p:nvPr>
        </p:nvSpPr>
        <p:spPr>
          <a:xfrm>
            <a:off x="1476355" y="992954"/>
            <a:ext cx="26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61" name="Google Shape;5561;p27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2" name="Google Shape;5562;p27"/>
          <p:cNvSpPr txBox="1"/>
          <p:nvPr>
            <p:ph idx="3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563" name="Google Shape;5563;p27"/>
          <p:cNvGrpSpPr/>
          <p:nvPr/>
        </p:nvGrpSpPr>
        <p:grpSpPr>
          <a:xfrm>
            <a:off x="945898" y="870579"/>
            <a:ext cx="541028" cy="571831"/>
            <a:chOff x="-3330575" y="3005138"/>
            <a:chExt cx="1533526" cy="1620837"/>
          </a:xfrm>
        </p:grpSpPr>
        <p:sp>
          <p:nvSpPr>
            <p:cNvPr id="5564" name="Google Shape;5564;p27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6" name="Google Shape;5566;p27"/>
          <p:cNvGrpSpPr/>
          <p:nvPr/>
        </p:nvGrpSpPr>
        <p:grpSpPr>
          <a:xfrm>
            <a:off x="4087851" y="1526903"/>
            <a:ext cx="506013" cy="547779"/>
            <a:chOff x="2301081" y="6662108"/>
            <a:chExt cx="1500187" cy="1624013"/>
          </a:xfrm>
        </p:grpSpPr>
        <p:sp>
          <p:nvSpPr>
            <p:cNvPr id="5567" name="Google Shape;5567;p27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4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0" name="Google Shape;5570;p27"/>
          <p:cNvGrpSpPr/>
          <p:nvPr/>
        </p:nvGrpSpPr>
        <p:grpSpPr>
          <a:xfrm>
            <a:off x="299349" y="2798386"/>
            <a:ext cx="1680469" cy="252391"/>
            <a:chOff x="119" y="2341"/>
            <a:chExt cx="1805" cy="271"/>
          </a:xfrm>
        </p:grpSpPr>
        <p:sp>
          <p:nvSpPr>
            <p:cNvPr id="5571" name="Google Shape;5571;p27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73" name="Google Shape;55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0808"/>
            <a:ext cx="3106056" cy="5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 Chart ">
  <p:cSld name="Organization Chart ">
    <p:spTree>
      <p:nvGrpSpPr>
        <p:cNvPr id="5574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5" name="Google Shape;5575;p28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76" name="Google Shape;5576;p28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577" name="Google Shape;5577;p2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578" name="Google Shape;5578;p2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9" name="Google Shape;5579;p2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0" name="Google Shape;5580;p28"/>
          <p:cNvSpPr/>
          <p:nvPr>
            <p:ph idx="2" type="pic"/>
          </p:nvPr>
        </p:nvSpPr>
        <p:spPr>
          <a:xfrm>
            <a:off x="37338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81" name="Google Shape;5581;p28"/>
          <p:cNvSpPr txBox="1"/>
          <p:nvPr>
            <p:ph idx="1" type="body"/>
          </p:nvPr>
        </p:nvSpPr>
        <p:spPr>
          <a:xfrm>
            <a:off x="15240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2" name="Google Shape;5582;p28"/>
          <p:cNvSpPr txBox="1"/>
          <p:nvPr>
            <p:ph idx="3" type="body"/>
          </p:nvPr>
        </p:nvSpPr>
        <p:spPr>
          <a:xfrm>
            <a:off x="15240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3" name="Google Shape;5583;p28"/>
          <p:cNvSpPr/>
          <p:nvPr>
            <p:ph idx="4" type="pic"/>
          </p:nvPr>
        </p:nvSpPr>
        <p:spPr>
          <a:xfrm>
            <a:off x="1891285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84" name="Google Shape;5584;p28"/>
          <p:cNvSpPr txBox="1"/>
          <p:nvPr>
            <p:ph idx="5" type="body"/>
          </p:nvPr>
        </p:nvSpPr>
        <p:spPr>
          <a:xfrm>
            <a:off x="1670305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5" name="Google Shape;5585;p28"/>
          <p:cNvSpPr txBox="1"/>
          <p:nvPr>
            <p:ph idx="6" type="body"/>
          </p:nvPr>
        </p:nvSpPr>
        <p:spPr>
          <a:xfrm>
            <a:off x="1670305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6" name="Google Shape;5586;p28"/>
          <p:cNvSpPr/>
          <p:nvPr>
            <p:ph idx="7" type="pic"/>
          </p:nvPr>
        </p:nvSpPr>
        <p:spPr>
          <a:xfrm>
            <a:off x="3409189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87" name="Google Shape;5587;p28"/>
          <p:cNvSpPr txBox="1"/>
          <p:nvPr>
            <p:ph idx="8" type="body"/>
          </p:nvPr>
        </p:nvSpPr>
        <p:spPr>
          <a:xfrm>
            <a:off x="3188209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8" name="Google Shape;5588;p28"/>
          <p:cNvSpPr txBox="1"/>
          <p:nvPr>
            <p:ph idx="9" type="body"/>
          </p:nvPr>
        </p:nvSpPr>
        <p:spPr>
          <a:xfrm>
            <a:off x="3188209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9" name="Google Shape;5589;p28"/>
          <p:cNvSpPr/>
          <p:nvPr>
            <p:ph idx="13" type="pic"/>
          </p:nvPr>
        </p:nvSpPr>
        <p:spPr>
          <a:xfrm>
            <a:off x="4927093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90" name="Google Shape;5590;p28"/>
          <p:cNvSpPr txBox="1"/>
          <p:nvPr>
            <p:ph idx="14" type="body"/>
          </p:nvPr>
        </p:nvSpPr>
        <p:spPr>
          <a:xfrm>
            <a:off x="4706113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1" name="Google Shape;5591;p28"/>
          <p:cNvSpPr txBox="1"/>
          <p:nvPr>
            <p:ph idx="15" type="body"/>
          </p:nvPr>
        </p:nvSpPr>
        <p:spPr>
          <a:xfrm>
            <a:off x="4706113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2" name="Google Shape;5592;p28"/>
          <p:cNvSpPr/>
          <p:nvPr>
            <p:ph idx="16" type="pic"/>
          </p:nvPr>
        </p:nvSpPr>
        <p:spPr>
          <a:xfrm>
            <a:off x="6444997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93" name="Google Shape;5593;p28"/>
          <p:cNvSpPr txBox="1"/>
          <p:nvPr>
            <p:ph idx="17" type="body"/>
          </p:nvPr>
        </p:nvSpPr>
        <p:spPr>
          <a:xfrm>
            <a:off x="6224017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4" name="Google Shape;5594;p28"/>
          <p:cNvSpPr txBox="1"/>
          <p:nvPr>
            <p:ph idx="18" type="body"/>
          </p:nvPr>
        </p:nvSpPr>
        <p:spPr>
          <a:xfrm>
            <a:off x="6224017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5" name="Google Shape;5595;p28"/>
          <p:cNvSpPr/>
          <p:nvPr>
            <p:ph idx="19" type="pic"/>
          </p:nvPr>
        </p:nvSpPr>
        <p:spPr>
          <a:xfrm>
            <a:off x="796290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96" name="Google Shape;5596;p28"/>
          <p:cNvSpPr txBox="1"/>
          <p:nvPr>
            <p:ph idx="20" type="body"/>
          </p:nvPr>
        </p:nvSpPr>
        <p:spPr>
          <a:xfrm>
            <a:off x="774192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7" name="Google Shape;5597;p28"/>
          <p:cNvSpPr txBox="1"/>
          <p:nvPr>
            <p:ph idx="21" type="body"/>
          </p:nvPr>
        </p:nvSpPr>
        <p:spPr>
          <a:xfrm>
            <a:off x="774192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8" name="Google Shape;5598;p28"/>
          <p:cNvSpPr/>
          <p:nvPr>
            <p:ph idx="22" type="pic"/>
          </p:nvPr>
        </p:nvSpPr>
        <p:spPr>
          <a:xfrm>
            <a:off x="4247389" y="73913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599" name="Google Shape;5599;p28"/>
          <p:cNvSpPr txBox="1"/>
          <p:nvPr>
            <p:ph idx="23" type="body"/>
          </p:nvPr>
        </p:nvSpPr>
        <p:spPr>
          <a:xfrm>
            <a:off x="4026409" y="15243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0" name="Google Shape;5600;p28"/>
          <p:cNvSpPr txBox="1"/>
          <p:nvPr>
            <p:ph idx="24" type="body"/>
          </p:nvPr>
        </p:nvSpPr>
        <p:spPr>
          <a:xfrm>
            <a:off x="4026409" y="182149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601" name="Google Shape;5601;p28"/>
          <p:cNvCxnSpPr>
            <a:stCxn id="5600" idx="2"/>
            <a:endCxn id="5580" idx="0"/>
          </p:cNvCxnSpPr>
          <p:nvPr/>
        </p:nvCxnSpPr>
        <p:spPr>
          <a:xfrm rot="5400000">
            <a:off x="2401909" y="448099"/>
            <a:ext cx="647700" cy="38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2" name="Google Shape;5602;p28"/>
          <p:cNvCxnSpPr>
            <a:stCxn id="5600" idx="2"/>
            <a:endCxn id="5595" idx="1"/>
          </p:cNvCxnSpPr>
          <p:nvPr/>
        </p:nvCxnSpPr>
        <p:spPr>
          <a:xfrm flipH="1" rot="-5400000">
            <a:off x="6225859" y="475249"/>
            <a:ext cx="647700" cy="37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3" name="Google Shape;5603;p28"/>
          <p:cNvCxnSpPr>
            <a:stCxn id="5600" idx="2"/>
            <a:endCxn id="5583" idx="1"/>
          </p:cNvCxnSpPr>
          <p:nvPr/>
        </p:nvCxnSpPr>
        <p:spPr>
          <a:xfrm rot="5400000">
            <a:off x="3190009" y="1236199"/>
            <a:ext cx="647700" cy="227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4" name="Google Shape;5604;p28"/>
          <p:cNvCxnSpPr>
            <a:stCxn id="5600" idx="2"/>
            <a:endCxn id="5592" idx="1"/>
          </p:cNvCxnSpPr>
          <p:nvPr/>
        </p:nvCxnSpPr>
        <p:spPr>
          <a:xfrm flipH="1" rot="-5400000">
            <a:off x="5466859" y="1234249"/>
            <a:ext cx="647700" cy="227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5" name="Google Shape;5605;p28"/>
          <p:cNvCxnSpPr>
            <a:stCxn id="5600" idx="2"/>
            <a:endCxn id="5586" idx="1"/>
          </p:cNvCxnSpPr>
          <p:nvPr/>
        </p:nvCxnSpPr>
        <p:spPr>
          <a:xfrm rot="5400000">
            <a:off x="3949009" y="1995199"/>
            <a:ext cx="647700" cy="75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06" name="Google Shape;5606;p28"/>
          <p:cNvCxnSpPr>
            <a:stCxn id="5600" idx="2"/>
            <a:endCxn id="5589" idx="1"/>
          </p:cNvCxnSpPr>
          <p:nvPr/>
        </p:nvCxnSpPr>
        <p:spPr>
          <a:xfrm flipH="1" rot="-5400000">
            <a:off x="4707859" y="1993249"/>
            <a:ext cx="647700" cy="76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&amp;T Technology Team">
  <p:cSld name="L&amp;T Technology Team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8" name="Google Shape;5608;p29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609" name="Google Shape;5609;p29"/>
          <p:cNvSpPr/>
          <p:nvPr>
            <p:ph idx="2" type="pic"/>
          </p:nvPr>
        </p:nvSpPr>
        <p:spPr>
          <a:xfrm>
            <a:off x="163830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rgbClr val="0077BD"/>
          </a:solidFill>
          <a:ln>
            <a:noFill/>
          </a:ln>
        </p:spPr>
      </p:sp>
      <p:sp>
        <p:nvSpPr>
          <p:cNvPr id="5610" name="Google Shape;5610;p29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611" name="Google Shape;5611;p29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612" name="Google Shape;5612;p29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3" name="Google Shape;5613;p29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14" name="Google Shape;5614;p29"/>
          <p:cNvSpPr/>
          <p:nvPr>
            <p:ph idx="3" type="pic"/>
          </p:nvPr>
        </p:nvSpPr>
        <p:spPr>
          <a:xfrm>
            <a:off x="149352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615" name="Google Shape;5615;p29"/>
          <p:cNvSpPr txBox="1"/>
          <p:nvPr>
            <p:ph idx="1" type="body"/>
          </p:nvPr>
        </p:nvSpPr>
        <p:spPr>
          <a:xfrm>
            <a:off x="1272541" y="2796859"/>
            <a:ext cx="1249800" cy="228300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6" name="Google Shape;5616;p29"/>
          <p:cNvSpPr txBox="1"/>
          <p:nvPr>
            <p:ph idx="4" type="body"/>
          </p:nvPr>
        </p:nvSpPr>
        <p:spPr>
          <a:xfrm>
            <a:off x="127254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7" name="Google Shape;5617;p29"/>
          <p:cNvSpPr/>
          <p:nvPr>
            <p:ph idx="5" type="pic"/>
          </p:nvPr>
        </p:nvSpPr>
        <p:spPr>
          <a:xfrm>
            <a:off x="42748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rgbClr val="0077BD"/>
          </a:solidFill>
          <a:ln>
            <a:noFill/>
          </a:ln>
        </p:spPr>
      </p:sp>
      <p:sp>
        <p:nvSpPr>
          <p:cNvPr id="5618" name="Google Shape;5618;p29"/>
          <p:cNvSpPr/>
          <p:nvPr>
            <p:ph idx="6" type="pic"/>
          </p:nvPr>
        </p:nvSpPr>
        <p:spPr>
          <a:xfrm>
            <a:off x="41300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619" name="Google Shape;5619;p29"/>
          <p:cNvSpPr txBox="1"/>
          <p:nvPr>
            <p:ph idx="7" type="body"/>
          </p:nvPr>
        </p:nvSpPr>
        <p:spPr>
          <a:xfrm>
            <a:off x="3909061" y="2796859"/>
            <a:ext cx="1249800" cy="228300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0" name="Google Shape;5620;p29"/>
          <p:cNvSpPr txBox="1"/>
          <p:nvPr>
            <p:ph idx="8" type="body"/>
          </p:nvPr>
        </p:nvSpPr>
        <p:spPr>
          <a:xfrm>
            <a:off x="39090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1" name="Google Shape;5621;p29"/>
          <p:cNvSpPr/>
          <p:nvPr>
            <p:ph idx="9" type="pic"/>
          </p:nvPr>
        </p:nvSpPr>
        <p:spPr>
          <a:xfrm>
            <a:off x="70561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rgbClr val="0077BD"/>
          </a:solidFill>
          <a:ln>
            <a:noFill/>
          </a:ln>
        </p:spPr>
      </p:sp>
      <p:sp>
        <p:nvSpPr>
          <p:cNvPr id="5622" name="Google Shape;5622;p29"/>
          <p:cNvSpPr/>
          <p:nvPr>
            <p:ph idx="13" type="pic"/>
          </p:nvPr>
        </p:nvSpPr>
        <p:spPr>
          <a:xfrm>
            <a:off x="69113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623" name="Google Shape;5623;p29"/>
          <p:cNvSpPr txBox="1"/>
          <p:nvPr>
            <p:ph idx="14" type="body"/>
          </p:nvPr>
        </p:nvSpPr>
        <p:spPr>
          <a:xfrm>
            <a:off x="6690361" y="2796859"/>
            <a:ext cx="1249800" cy="228300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4" name="Google Shape;5624;p29"/>
          <p:cNvSpPr txBox="1"/>
          <p:nvPr>
            <p:ph idx="15" type="body"/>
          </p:nvPr>
        </p:nvSpPr>
        <p:spPr>
          <a:xfrm>
            <a:off x="66903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ank you Slide" showMasterSp="0">
  <p:cSld name="2_Thank you Slide"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6" name="Google Shape;5626;p30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93740" y="-1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627" name="Google Shape;5627;p30"/>
          <p:cNvSpPr/>
          <p:nvPr/>
        </p:nvSpPr>
        <p:spPr>
          <a:xfrm>
            <a:off x="4222779" y="-8515"/>
            <a:ext cx="4921220" cy="4921703"/>
          </a:xfrm>
          <a:custGeom>
            <a:rect b="b" l="l" r="r" t="t"/>
            <a:pathLst>
              <a:path extrusionOk="0" h="4921703" w="4921220">
                <a:moveTo>
                  <a:pt x="2977936" y="0"/>
                </a:moveTo>
                <a:lnTo>
                  <a:pt x="4921220" y="0"/>
                </a:lnTo>
                <a:lnTo>
                  <a:pt x="4921220" y="4921703"/>
                </a:lnTo>
                <a:lnTo>
                  <a:pt x="0" y="49217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8" name="Google Shape;5628;p30"/>
          <p:cNvSpPr/>
          <p:nvPr>
            <p:ph idx="2" type="pic"/>
          </p:nvPr>
        </p:nvSpPr>
        <p:spPr>
          <a:xfrm>
            <a:off x="4375507" y="1"/>
            <a:ext cx="4768500" cy="4913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629" name="Google Shape;5629;p30"/>
          <p:cNvSpPr txBox="1"/>
          <p:nvPr>
            <p:ph type="title"/>
          </p:nvPr>
        </p:nvSpPr>
        <p:spPr>
          <a:xfrm>
            <a:off x="1476355" y="992954"/>
            <a:ext cx="26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30" name="Google Shape;5630;p30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1" name="Google Shape;5631;p30"/>
          <p:cNvSpPr txBox="1"/>
          <p:nvPr>
            <p:ph idx="3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632" name="Google Shape;5632;p30"/>
          <p:cNvGrpSpPr/>
          <p:nvPr/>
        </p:nvGrpSpPr>
        <p:grpSpPr>
          <a:xfrm>
            <a:off x="299349" y="2798386"/>
            <a:ext cx="1680469" cy="252391"/>
            <a:chOff x="119" y="2341"/>
            <a:chExt cx="1805" cy="271"/>
          </a:xfrm>
        </p:grpSpPr>
        <p:sp>
          <p:nvSpPr>
            <p:cNvPr id="5633" name="Google Shape;5633;p30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4" name="Google Shape;5634;p30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35" name="Google Shape;56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0808"/>
            <a:ext cx="3106056" cy="5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lide">
  <p:cSld name="Two Column Slide"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6" name="Google Shape;5286;p4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287" name="Google Shape;5287;p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288" name="Google Shape;5288;p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289" name="Google Shape;5289;p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0" name="Google Shape;5290;p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1" name="Google Shape;5291;p4"/>
          <p:cNvSpPr/>
          <p:nvPr>
            <p:ph idx="1" type="body"/>
          </p:nvPr>
        </p:nvSpPr>
        <p:spPr>
          <a:xfrm>
            <a:off x="683568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2" name="Google Shape;5292;p4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3" name="Google Shape;5293;p4"/>
          <p:cNvSpPr/>
          <p:nvPr>
            <p:ph idx="3" type="body"/>
          </p:nvPr>
        </p:nvSpPr>
        <p:spPr>
          <a:xfrm>
            <a:off x="5335922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4" name="Google Shape;5294;p4"/>
          <p:cNvSpPr/>
          <p:nvPr>
            <p:ph idx="4" type="body"/>
          </p:nvPr>
        </p:nvSpPr>
        <p:spPr>
          <a:xfrm>
            <a:off x="4932040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5" name="Google Shape;5295;p4"/>
          <p:cNvSpPr txBox="1"/>
          <p:nvPr>
            <p:ph idx="5" type="body"/>
          </p:nvPr>
        </p:nvSpPr>
        <p:spPr>
          <a:xfrm>
            <a:off x="30480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6" name="Google Shape;5296;p4"/>
          <p:cNvSpPr txBox="1"/>
          <p:nvPr>
            <p:ph idx="6" type="body"/>
          </p:nvPr>
        </p:nvSpPr>
        <p:spPr>
          <a:xfrm>
            <a:off x="493204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Bullet Points"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8" name="Google Shape;5638;p32"/>
          <p:cNvGrpSpPr/>
          <p:nvPr/>
        </p:nvGrpSpPr>
        <p:grpSpPr>
          <a:xfrm>
            <a:off x="-237" y="0"/>
            <a:ext cx="9138057" cy="4914896"/>
            <a:chOff x="-237" y="0"/>
            <a:chExt cx="9138057" cy="4914896"/>
          </a:xfrm>
        </p:grpSpPr>
        <p:grpSp>
          <p:nvGrpSpPr>
            <p:cNvPr id="5639" name="Google Shape;5639;p32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5640" name="Google Shape;5640;p32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1" name="Google Shape;5641;p32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2" name="Google Shape;5642;p32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3" name="Google Shape;5643;p32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4" name="Google Shape;5644;p32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5" name="Google Shape;5645;p32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6" name="Google Shape;5646;p32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7" name="Google Shape;5647;p32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8" name="Google Shape;5648;p32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49" name="Google Shape;5649;p32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0" name="Google Shape;5650;p32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1" name="Google Shape;5651;p32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2" name="Google Shape;5652;p32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3" name="Google Shape;5653;p32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4" name="Google Shape;5654;p32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5" name="Google Shape;5655;p32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6" name="Google Shape;5656;p32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7" name="Google Shape;5657;p32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8" name="Google Shape;5658;p32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9" name="Google Shape;5659;p32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0" name="Google Shape;5660;p32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1" name="Google Shape;5661;p32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2" name="Google Shape;5662;p32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3" name="Google Shape;5663;p32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4" name="Google Shape;5664;p32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5" name="Google Shape;5665;p32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6" name="Google Shape;5666;p32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7" name="Google Shape;5667;p32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8" name="Google Shape;5668;p32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69" name="Google Shape;5669;p32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0" name="Google Shape;5670;p32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1" name="Google Shape;5671;p32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2" name="Google Shape;5672;p32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3" name="Google Shape;5673;p32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4" name="Google Shape;5674;p32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5" name="Google Shape;5675;p32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6" name="Google Shape;5676;p32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7" name="Google Shape;5677;p32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8" name="Google Shape;5678;p32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79" name="Google Shape;5679;p32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0" name="Google Shape;5680;p32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1" name="Google Shape;5681;p32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2" name="Google Shape;5682;p32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3" name="Google Shape;5683;p32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4" name="Google Shape;5684;p32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5" name="Google Shape;5685;p32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6" name="Google Shape;5686;p32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7" name="Google Shape;5687;p32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8" name="Google Shape;5688;p32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9" name="Google Shape;5689;p32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0" name="Google Shape;5690;p32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1" name="Google Shape;5691;p32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2" name="Google Shape;5692;p32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3" name="Google Shape;5693;p32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4" name="Google Shape;5694;p32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5" name="Google Shape;5695;p32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6" name="Google Shape;5696;p32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7" name="Google Shape;5697;p32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98" name="Google Shape;5698;p32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699" name="Google Shape;5699;p32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5700" name="Google Shape;5700;p32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1" name="Google Shape;5701;p32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2" name="Google Shape;5702;p32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3" name="Google Shape;5703;p32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4" name="Google Shape;5704;p32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5" name="Google Shape;5705;p32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6" name="Google Shape;5706;p32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7" name="Google Shape;5707;p32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8" name="Google Shape;5708;p32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09" name="Google Shape;5709;p32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0" name="Google Shape;5710;p32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1" name="Google Shape;5711;p32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2" name="Google Shape;5712;p32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3" name="Google Shape;5713;p32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4" name="Google Shape;5714;p32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5" name="Google Shape;5715;p32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6" name="Google Shape;5716;p32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7" name="Google Shape;5717;p32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8" name="Google Shape;5718;p32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9" name="Google Shape;5719;p32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0" name="Google Shape;5720;p32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1" name="Google Shape;5721;p32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2" name="Google Shape;5722;p32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3" name="Google Shape;5723;p32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4" name="Google Shape;5724;p32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5" name="Google Shape;5725;p32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6" name="Google Shape;5726;p32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7" name="Google Shape;5727;p32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8" name="Google Shape;5728;p32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29" name="Google Shape;5729;p32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0" name="Google Shape;5730;p32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1" name="Google Shape;5731;p32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32" name="Google Shape;5732;p32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733" name="Google Shape;5733;p32"/>
          <p:cNvGrpSpPr/>
          <p:nvPr/>
        </p:nvGrpSpPr>
        <p:grpSpPr>
          <a:xfrm>
            <a:off x="200240" y="755317"/>
            <a:ext cx="799274" cy="844780"/>
            <a:chOff x="-3330575" y="3005138"/>
            <a:chExt cx="1533526" cy="1620837"/>
          </a:xfrm>
        </p:grpSpPr>
        <p:sp>
          <p:nvSpPr>
            <p:cNvPr id="5734" name="Google Shape;5734;p32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5" name="Google Shape;5735;p32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6" name="Google Shape;5736;p32"/>
          <p:cNvGrpSpPr/>
          <p:nvPr/>
        </p:nvGrpSpPr>
        <p:grpSpPr>
          <a:xfrm>
            <a:off x="4981240" y="1861066"/>
            <a:ext cx="747543" cy="809245"/>
            <a:chOff x="2301081" y="6662108"/>
            <a:chExt cx="1500187" cy="1624013"/>
          </a:xfrm>
        </p:grpSpPr>
        <p:sp>
          <p:nvSpPr>
            <p:cNvPr id="5737" name="Google Shape;5737;p32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8" name="Google Shape;5738;p32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9" name="Google Shape;5739;p32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0" name="Google Shape;5740;p32"/>
          <p:cNvSpPr txBox="1"/>
          <p:nvPr>
            <p:ph type="title"/>
          </p:nvPr>
        </p:nvSpPr>
        <p:spPr>
          <a:xfrm>
            <a:off x="999506" y="755329"/>
            <a:ext cx="40527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41" name="Google Shape;5741;p32"/>
          <p:cNvSpPr/>
          <p:nvPr/>
        </p:nvSpPr>
        <p:spPr>
          <a:xfrm>
            <a:off x="0" y="2647838"/>
            <a:ext cx="2408991" cy="575724"/>
          </a:xfrm>
          <a:custGeom>
            <a:rect b="b" l="l" r="r" t="t"/>
            <a:pathLst>
              <a:path extrusionOk="0" h="575724" w="240298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2" name="Google Shape;5742;p32"/>
          <p:cNvGrpSpPr/>
          <p:nvPr/>
        </p:nvGrpSpPr>
        <p:grpSpPr>
          <a:xfrm>
            <a:off x="299349" y="2798386"/>
            <a:ext cx="1680469" cy="252391"/>
            <a:chOff x="119" y="2341"/>
            <a:chExt cx="1805" cy="271"/>
          </a:xfrm>
        </p:grpSpPr>
        <p:sp>
          <p:nvSpPr>
            <p:cNvPr id="5743" name="Google Shape;5743;p32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4" name="Google Shape;5744;p32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5" name="Google Shape;5745;p32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6" name="Google Shape;5746;p32"/>
          <p:cNvSpPr txBox="1"/>
          <p:nvPr>
            <p:ph idx="2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7" name="Google Shape;5747;p32"/>
          <p:cNvSpPr/>
          <p:nvPr/>
        </p:nvSpPr>
        <p:spPr>
          <a:xfrm>
            <a:off x="4317589" y="2638"/>
            <a:ext cx="4821079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8" name="Google Shape;5748;p32"/>
          <p:cNvSpPr/>
          <p:nvPr>
            <p:ph idx="3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49" name="Google Shape;5749;p32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>
  <p:cSld name="1_Content Slide"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1" name="Google Shape;5751;p33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5752" name="Google Shape;5752;p33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5753" name="Google Shape;5753;p33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4" name="Google Shape;5754;p33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5" name="Google Shape;5755;p33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6" name="Google Shape;5756;p33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7" name="Google Shape;5757;p33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8" name="Google Shape;5758;p33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59" name="Google Shape;5759;p33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0" name="Google Shape;5760;p33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1" name="Google Shape;5761;p33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2" name="Google Shape;5762;p33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3" name="Google Shape;5763;p33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4" name="Google Shape;5764;p33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5" name="Google Shape;5765;p33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6" name="Google Shape;5766;p33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7" name="Google Shape;5767;p33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8" name="Google Shape;5768;p33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9" name="Google Shape;5769;p33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0" name="Google Shape;5770;p33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1" name="Google Shape;5771;p33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2" name="Google Shape;5772;p33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3" name="Google Shape;5773;p33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4" name="Google Shape;5774;p33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5" name="Google Shape;5775;p33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6" name="Google Shape;5776;p33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7" name="Google Shape;5777;p33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8" name="Google Shape;5778;p33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9" name="Google Shape;5779;p33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0" name="Google Shape;5780;p33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1" name="Google Shape;5781;p33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2" name="Google Shape;5782;p33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783" name="Google Shape;5783;p33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5784" name="Google Shape;5784;p33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5" name="Google Shape;5785;p33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6" name="Google Shape;5786;p33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7" name="Google Shape;5787;p33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8" name="Google Shape;5788;p33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9" name="Google Shape;5789;p33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0" name="Google Shape;5790;p33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1" name="Google Shape;5791;p33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2" name="Google Shape;5792;p33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3" name="Google Shape;5793;p33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4" name="Google Shape;5794;p33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5" name="Google Shape;5795;p33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6" name="Google Shape;5796;p33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7" name="Google Shape;5797;p33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8" name="Google Shape;5798;p33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9" name="Google Shape;5799;p33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0" name="Google Shape;5800;p33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1" name="Google Shape;5801;p33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2" name="Google Shape;5802;p33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3" name="Google Shape;5803;p33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4" name="Google Shape;5804;p33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5" name="Google Shape;5805;p33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6" name="Google Shape;5806;p33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7" name="Google Shape;5807;p33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8" name="Google Shape;5808;p33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09" name="Google Shape;5809;p33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0" name="Google Shape;5810;p33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1" name="Google Shape;5811;p33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2" name="Google Shape;5812;p33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3" name="Google Shape;5813;p33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4" name="Google Shape;5814;p33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5" name="Google Shape;5815;p33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6" name="Google Shape;5816;p33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7" name="Google Shape;5817;p33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8" name="Google Shape;5818;p33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19" name="Google Shape;5819;p33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0" name="Google Shape;5820;p33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1" name="Google Shape;5821;p33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2" name="Google Shape;5822;p33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3" name="Google Shape;5823;p33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4" name="Google Shape;5824;p33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5" name="Google Shape;5825;p33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6" name="Google Shape;5826;p33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7" name="Google Shape;5827;p33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8" name="Google Shape;5828;p33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29" name="Google Shape;5829;p33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0" name="Google Shape;5830;p33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1" name="Google Shape;5831;p33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2" name="Google Shape;5832;p33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3" name="Google Shape;5833;p33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4" name="Google Shape;5834;p33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5" name="Google Shape;5835;p33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6" name="Google Shape;5836;p33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7" name="Google Shape;5837;p33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8" name="Google Shape;5838;p33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39" name="Google Shape;5839;p33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40" name="Google Shape;5840;p33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41" name="Google Shape;5841;p33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42" name="Google Shape;5842;p33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5843" name="Google Shape;5843;p33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44" name="Google Shape;5844;p33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845" name="Google Shape;5845;p3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846" name="Google Shape;5846;p3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7" name="Google Shape;5847;p3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Blue_BG">
  <p:cSld name="Content_Blue_BG"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4"/>
          <p:cNvSpPr/>
          <p:nvPr/>
        </p:nvSpPr>
        <p:spPr>
          <a:xfrm>
            <a:off x="0" y="583327"/>
            <a:ext cx="9144000" cy="43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0" name="Google Shape;5850;p34"/>
          <p:cNvGrpSpPr/>
          <p:nvPr/>
        </p:nvGrpSpPr>
        <p:grpSpPr>
          <a:xfrm>
            <a:off x="-26150" y="583327"/>
            <a:ext cx="9137599" cy="4344815"/>
            <a:chOff x="0" y="596900"/>
            <a:chExt cx="9144000" cy="4344815"/>
          </a:xfrm>
        </p:grpSpPr>
        <p:grpSp>
          <p:nvGrpSpPr>
            <p:cNvPr id="5851" name="Google Shape;5851;p34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5852" name="Google Shape;5852;p34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3" name="Google Shape;5853;p34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4" name="Google Shape;5854;p34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5" name="Google Shape;5855;p34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6" name="Google Shape;5856;p34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7" name="Google Shape;5857;p34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8" name="Google Shape;5858;p34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59" name="Google Shape;5859;p34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0" name="Google Shape;5860;p34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1" name="Google Shape;5861;p34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2" name="Google Shape;5862;p34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3" name="Google Shape;5863;p34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4" name="Google Shape;5864;p34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5" name="Google Shape;5865;p34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6" name="Google Shape;5866;p34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7" name="Google Shape;5867;p34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8" name="Google Shape;5868;p34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69" name="Google Shape;5869;p34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0" name="Google Shape;5870;p34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1" name="Google Shape;5871;p34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2" name="Google Shape;5872;p34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3" name="Google Shape;5873;p34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4" name="Google Shape;5874;p34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5" name="Google Shape;5875;p34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6" name="Google Shape;5876;p34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7" name="Google Shape;5877;p34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8" name="Google Shape;5878;p34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79" name="Google Shape;5879;p34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0" name="Google Shape;5880;p34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1" name="Google Shape;5881;p34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2" name="Google Shape;5882;p34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3" name="Google Shape;5883;p34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4" name="Google Shape;5884;p34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5" name="Google Shape;5885;p34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6" name="Google Shape;5886;p34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7" name="Google Shape;5887;p34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8" name="Google Shape;5888;p34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89" name="Google Shape;5889;p34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0" name="Google Shape;5890;p34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1" name="Google Shape;5891;p34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2" name="Google Shape;5892;p34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3" name="Google Shape;5893;p34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4" name="Google Shape;5894;p34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5" name="Google Shape;5895;p34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6" name="Google Shape;5896;p34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7" name="Google Shape;5897;p34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8" name="Google Shape;5898;p34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99" name="Google Shape;5899;p34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0" name="Google Shape;5900;p34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1" name="Google Shape;5901;p34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2" name="Google Shape;5902;p34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3" name="Google Shape;5903;p34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4" name="Google Shape;5904;p34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5" name="Google Shape;5905;p34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6" name="Google Shape;5906;p34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7" name="Google Shape;5907;p34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8" name="Google Shape;5908;p34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09" name="Google Shape;5909;p34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10" name="Google Shape;5910;p34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911" name="Google Shape;5911;p34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2" name="Google Shape;5912;p34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3" name="Google Shape;5913;p34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4" name="Google Shape;5914;p34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5" name="Google Shape;5915;p34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6" name="Google Shape;5916;p34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7" name="Google Shape;5917;p34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8" name="Google Shape;5918;p34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9" name="Google Shape;5919;p34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0" name="Google Shape;5920;p34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1" name="Google Shape;5921;p34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2" name="Google Shape;5922;p34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3" name="Google Shape;5923;p34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4" name="Google Shape;5924;p34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5" name="Google Shape;5925;p34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6" name="Google Shape;5926;p34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7" name="Google Shape;5927;p34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8" name="Google Shape;5928;p34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9" name="Google Shape;5929;p34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0" name="Google Shape;5930;p34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1" name="Google Shape;5931;p34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2" name="Google Shape;5932;p34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3" name="Google Shape;5933;p34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4" name="Google Shape;5934;p34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5" name="Google Shape;5935;p34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6" name="Google Shape;5936;p34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7" name="Google Shape;5937;p34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8" name="Google Shape;5938;p34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9" name="Google Shape;5939;p34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40" name="Google Shape;5940;p3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41" name="Google Shape;5941;p34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942" name="Google Shape;5942;p3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943" name="Google Shape;5943;p3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4" name="Google Shape;5944;p3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Grey_BG">
  <p:cSld name="Content_Grey_BG">
    <p:spTree>
      <p:nvGrpSpPr>
        <p:cNvPr id="5945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p35"/>
          <p:cNvSpPr/>
          <p:nvPr/>
        </p:nvSpPr>
        <p:spPr>
          <a:xfrm>
            <a:off x="0" y="583327"/>
            <a:ext cx="9144000" cy="435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7" name="Google Shape;5947;p35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948" name="Google Shape;5948;p35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5949" name="Google Shape;5949;p3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0" name="Google Shape;5950;p3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51" name="Google Shape;5951;p35"/>
          <p:cNvGrpSpPr/>
          <p:nvPr/>
        </p:nvGrpSpPr>
        <p:grpSpPr>
          <a:xfrm>
            <a:off x="0" y="613434"/>
            <a:ext cx="9137599" cy="4344815"/>
            <a:chOff x="0" y="596900"/>
            <a:chExt cx="9144000" cy="4344815"/>
          </a:xfrm>
        </p:grpSpPr>
        <p:grpSp>
          <p:nvGrpSpPr>
            <p:cNvPr id="5952" name="Google Shape;5952;p35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5953" name="Google Shape;5953;p35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4" name="Google Shape;5954;p35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5" name="Google Shape;5955;p35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6" name="Google Shape;5956;p35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7" name="Google Shape;5957;p35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8" name="Google Shape;5958;p35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59" name="Google Shape;5959;p35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0" name="Google Shape;5960;p35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1" name="Google Shape;5961;p35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2" name="Google Shape;5962;p35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3" name="Google Shape;5963;p35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4" name="Google Shape;5964;p35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5" name="Google Shape;5965;p35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6" name="Google Shape;5966;p35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7" name="Google Shape;5967;p35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8" name="Google Shape;5968;p35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69" name="Google Shape;5969;p35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0" name="Google Shape;5970;p35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1" name="Google Shape;5971;p35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2" name="Google Shape;5972;p35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3" name="Google Shape;5973;p35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4" name="Google Shape;5974;p35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5" name="Google Shape;5975;p35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6" name="Google Shape;5976;p35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7" name="Google Shape;5977;p35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8" name="Google Shape;5978;p35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79" name="Google Shape;5979;p35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0" name="Google Shape;5980;p35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1" name="Google Shape;5981;p35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2" name="Google Shape;5982;p35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3" name="Google Shape;5983;p35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4" name="Google Shape;5984;p35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5" name="Google Shape;5985;p35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6" name="Google Shape;5986;p35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7" name="Google Shape;5987;p35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8" name="Google Shape;5988;p35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89" name="Google Shape;5989;p35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0" name="Google Shape;5990;p35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1" name="Google Shape;5991;p35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2" name="Google Shape;5992;p35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3" name="Google Shape;5993;p35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4" name="Google Shape;5994;p35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5" name="Google Shape;5995;p35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6" name="Google Shape;5996;p35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7" name="Google Shape;5997;p35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8" name="Google Shape;5998;p35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99" name="Google Shape;5999;p35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0" name="Google Shape;6000;p35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1" name="Google Shape;6001;p35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2" name="Google Shape;6002;p35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3" name="Google Shape;6003;p35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4" name="Google Shape;6004;p35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5" name="Google Shape;6005;p35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6" name="Google Shape;6006;p35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7" name="Google Shape;6007;p35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8" name="Google Shape;6008;p35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09" name="Google Shape;6009;p35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10" name="Google Shape;6010;p35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11" name="Google Shape;6011;p35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6012" name="Google Shape;6012;p35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3" name="Google Shape;6013;p35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4" name="Google Shape;6014;p35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5" name="Google Shape;6015;p35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6" name="Google Shape;6016;p35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7" name="Google Shape;6017;p35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8" name="Google Shape;6018;p35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9" name="Google Shape;6019;p35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0" name="Google Shape;6020;p35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1" name="Google Shape;6021;p35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2" name="Google Shape;6022;p35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3" name="Google Shape;6023;p35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4" name="Google Shape;6024;p35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5" name="Google Shape;6025;p35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6" name="Google Shape;6026;p35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7" name="Google Shape;6027;p35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8" name="Google Shape;6028;p35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9" name="Google Shape;6029;p35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0" name="Google Shape;6030;p35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1" name="Google Shape;6031;p35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2" name="Google Shape;6032;p35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3" name="Google Shape;6033;p35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4" name="Google Shape;6034;p35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5" name="Google Shape;6035;p35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6" name="Google Shape;6036;p35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7" name="Google Shape;6037;p35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8" name="Google Shape;6038;p35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9" name="Google Shape;6039;p35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0" name="Google Shape;6040;p35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041" name="Google Shape;6041;p35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- Full Grid" showMasterSp="0">
  <p:cSld name="1_Blank - Full Grid">
    <p:spTree>
      <p:nvGrpSpPr>
        <p:cNvPr id="6042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3" name="Google Shape;6043;p36"/>
          <p:cNvGrpSpPr/>
          <p:nvPr/>
        </p:nvGrpSpPr>
        <p:grpSpPr>
          <a:xfrm>
            <a:off x="-9694" y="0"/>
            <a:ext cx="9138057" cy="4914896"/>
            <a:chOff x="-237" y="0"/>
            <a:chExt cx="9138057" cy="4914896"/>
          </a:xfrm>
        </p:grpSpPr>
        <p:grpSp>
          <p:nvGrpSpPr>
            <p:cNvPr id="6044" name="Google Shape;6044;p36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6045" name="Google Shape;6045;p36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6" name="Google Shape;6046;p36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7" name="Google Shape;6047;p36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8" name="Google Shape;6048;p36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49" name="Google Shape;6049;p36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0" name="Google Shape;6050;p36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1" name="Google Shape;6051;p36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2" name="Google Shape;6052;p36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3" name="Google Shape;6053;p36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4" name="Google Shape;6054;p36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5" name="Google Shape;6055;p36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6" name="Google Shape;6056;p36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7" name="Google Shape;6057;p36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8" name="Google Shape;6058;p36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59" name="Google Shape;6059;p36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0" name="Google Shape;6060;p36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1" name="Google Shape;6061;p36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2" name="Google Shape;6062;p36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3" name="Google Shape;6063;p36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4" name="Google Shape;6064;p36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5" name="Google Shape;6065;p36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6" name="Google Shape;6066;p36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7" name="Google Shape;6067;p36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8" name="Google Shape;6068;p36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69" name="Google Shape;6069;p36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0" name="Google Shape;6070;p36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1" name="Google Shape;6071;p36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2" name="Google Shape;6072;p36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3" name="Google Shape;6073;p36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4" name="Google Shape;6074;p36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5" name="Google Shape;6075;p36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6" name="Google Shape;6076;p36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7" name="Google Shape;6077;p36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8" name="Google Shape;6078;p36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79" name="Google Shape;6079;p36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0" name="Google Shape;6080;p36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1" name="Google Shape;6081;p36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2" name="Google Shape;6082;p36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3" name="Google Shape;6083;p36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4" name="Google Shape;6084;p36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5" name="Google Shape;6085;p36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6" name="Google Shape;6086;p36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7" name="Google Shape;6087;p36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8" name="Google Shape;6088;p36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89" name="Google Shape;6089;p36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0" name="Google Shape;6090;p36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1" name="Google Shape;6091;p36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2" name="Google Shape;6092;p36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3" name="Google Shape;6093;p36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4" name="Google Shape;6094;p36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5" name="Google Shape;6095;p36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6" name="Google Shape;6096;p36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7" name="Google Shape;6097;p36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8" name="Google Shape;6098;p36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99" name="Google Shape;6099;p36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0" name="Google Shape;6100;p36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1" name="Google Shape;6101;p36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2" name="Google Shape;6102;p36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3" name="Google Shape;6103;p36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104" name="Google Shape;6104;p36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6105" name="Google Shape;6105;p36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6" name="Google Shape;6106;p36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7" name="Google Shape;6107;p36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8" name="Google Shape;6108;p36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09" name="Google Shape;6109;p36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0" name="Google Shape;6110;p36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1" name="Google Shape;6111;p36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2" name="Google Shape;6112;p36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3" name="Google Shape;6113;p36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4" name="Google Shape;6114;p36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5" name="Google Shape;6115;p36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6" name="Google Shape;6116;p36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7" name="Google Shape;6117;p36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8" name="Google Shape;6118;p36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19" name="Google Shape;6119;p36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0" name="Google Shape;6120;p36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1" name="Google Shape;6121;p36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2" name="Google Shape;6122;p36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3" name="Google Shape;6123;p36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4" name="Google Shape;6124;p36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5" name="Google Shape;6125;p36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6" name="Google Shape;6126;p36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7" name="Google Shape;6127;p36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8" name="Google Shape;6128;p36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29" name="Google Shape;6129;p36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0" name="Google Shape;6130;p36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1" name="Google Shape;6131;p36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2" name="Google Shape;6132;p36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3" name="Google Shape;6133;p36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4" name="Google Shape;6134;p36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5" name="Google Shape;6135;p36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6" name="Google Shape;6136;p36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37" name="Google Shape;6137;p36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38" name="Google Shape;6138;p36"/>
          <p:cNvSpPr txBox="1"/>
          <p:nvPr>
            <p:ph idx="1" type="body"/>
          </p:nvPr>
        </p:nvSpPr>
        <p:spPr>
          <a:xfrm>
            <a:off x="311150" y="279400"/>
            <a:ext cx="8496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9" name="Google Shape;6139;p36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pic>
        <p:nvPicPr>
          <p:cNvPr id="6140" name="Google Shape;614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0145" y="57035"/>
            <a:ext cx="1421281" cy="38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Breaker" showMasterSp="0">
  <p:cSld name="1_Section Breaker">
    <p:spTree>
      <p:nvGrpSpPr>
        <p:cNvPr id="614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2" name="Google Shape;6142;p37"/>
          <p:cNvGrpSpPr/>
          <p:nvPr/>
        </p:nvGrpSpPr>
        <p:grpSpPr>
          <a:xfrm>
            <a:off x="-236" y="0"/>
            <a:ext cx="9138057" cy="4914896"/>
            <a:chOff x="-237" y="0"/>
            <a:chExt cx="9138057" cy="4914896"/>
          </a:xfrm>
        </p:grpSpPr>
        <p:grpSp>
          <p:nvGrpSpPr>
            <p:cNvPr id="6143" name="Google Shape;6143;p37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6144" name="Google Shape;6144;p37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5" name="Google Shape;6145;p37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6" name="Google Shape;6146;p37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7" name="Google Shape;6147;p37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8" name="Google Shape;6148;p37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49" name="Google Shape;6149;p37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0" name="Google Shape;6150;p37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1" name="Google Shape;6151;p37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2" name="Google Shape;6152;p37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3" name="Google Shape;6153;p37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4" name="Google Shape;6154;p37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5" name="Google Shape;6155;p37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6" name="Google Shape;6156;p37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7" name="Google Shape;6157;p37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8" name="Google Shape;6158;p37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59" name="Google Shape;6159;p37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0" name="Google Shape;6160;p37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1" name="Google Shape;6161;p37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2" name="Google Shape;6162;p37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3" name="Google Shape;6163;p37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4" name="Google Shape;6164;p37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5" name="Google Shape;6165;p37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6" name="Google Shape;6166;p37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7" name="Google Shape;6167;p37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8" name="Google Shape;6168;p37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69" name="Google Shape;6169;p37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0" name="Google Shape;6170;p37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1" name="Google Shape;6171;p37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2" name="Google Shape;6172;p37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3" name="Google Shape;6173;p37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4" name="Google Shape;6174;p37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5" name="Google Shape;6175;p37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6" name="Google Shape;6176;p37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7" name="Google Shape;6177;p37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8" name="Google Shape;6178;p37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79" name="Google Shape;6179;p37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0" name="Google Shape;6180;p37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1" name="Google Shape;6181;p37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2" name="Google Shape;6182;p37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3" name="Google Shape;6183;p37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4" name="Google Shape;6184;p37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5" name="Google Shape;6185;p37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6" name="Google Shape;6186;p37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7" name="Google Shape;6187;p37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8" name="Google Shape;6188;p37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89" name="Google Shape;6189;p37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0" name="Google Shape;6190;p37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1" name="Google Shape;6191;p37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2" name="Google Shape;6192;p37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3" name="Google Shape;6193;p37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4" name="Google Shape;6194;p37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5" name="Google Shape;6195;p37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6" name="Google Shape;6196;p37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7" name="Google Shape;6197;p37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8" name="Google Shape;6198;p37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99" name="Google Shape;6199;p37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0" name="Google Shape;6200;p37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1" name="Google Shape;6201;p37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2" name="Google Shape;6202;p37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203" name="Google Shape;6203;p37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6204" name="Google Shape;6204;p37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5" name="Google Shape;6205;p37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6" name="Google Shape;6206;p37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7" name="Google Shape;6207;p37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8" name="Google Shape;6208;p37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09" name="Google Shape;6209;p37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0" name="Google Shape;6210;p37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1" name="Google Shape;6211;p37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2" name="Google Shape;6212;p37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3" name="Google Shape;6213;p37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4" name="Google Shape;6214;p37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5" name="Google Shape;6215;p37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6" name="Google Shape;6216;p37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7" name="Google Shape;6217;p37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8" name="Google Shape;6218;p37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19" name="Google Shape;6219;p37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0" name="Google Shape;6220;p37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1" name="Google Shape;6221;p37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2" name="Google Shape;6222;p37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3" name="Google Shape;6223;p37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4" name="Google Shape;6224;p37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5" name="Google Shape;6225;p37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6" name="Google Shape;6226;p37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7" name="Google Shape;6227;p37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8" name="Google Shape;6228;p37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29" name="Google Shape;6229;p37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0" name="Google Shape;6230;p37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1" name="Google Shape;6231;p37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2" name="Google Shape;6232;p37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3" name="Google Shape;6233;p37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4" name="Google Shape;6234;p37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5" name="Google Shape;6235;p37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36" name="Google Shape;6236;p37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237" name="Google Shape;6237;p37"/>
          <p:cNvGrpSpPr/>
          <p:nvPr/>
        </p:nvGrpSpPr>
        <p:grpSpPr>
          <a:xfrm>
            <a:off x="1302013" y="1339882"/>
            <a:ext cx="703275" cy="743316"/>
            <a:chOff x="-3330575" y="3005138"/>
            <a:chExt cx="1533526" cy="1620837"/>
          </a:xfrm>
        </p:grpSpPr>
        <p:sp>
          <p:nvSpPr>
            <p:cNvPr id="6238" name="Google Shape;6238;p37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0" name="Google Shape;6240;p37"/>
          <p:cNvGrpSpPr/>
          <p:nvPr/>
        </p:nvGrpSpPr>
        <p:grpSpPr>
          <a:xfrm>
            <a:off x="7156830" y="2459978"/>
            <a:ext cx="687986" cy="744772"/>
            <a:chOff x="2301081" y="6662108"/>
            <a:chExt cx="1500187" cy="1624013"/>
          </a:xfrm>
        </p:grpSpPr>
        <p:sp>
          <p:nvSpPr>
            <p:cNvPr id="6241" name="Google Shape;6241;p37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4" name="Google Shape;6244;p37"/>
          <p:cNvSpPr/>
          <p:nvPr/>
        </p:nvSpPr>
        <p:spPr>
          <a:xfrm>
            <a:off x="1429268" y="1632830"/>
            <a:ext cx="6332100" cy="1182900"/>
          </a:xfrm>
          <a:prstGeom prst="parallelogram">
            <a:avLst>
              <a:gd fmla="val 5862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5" name="Google Shape;6245;p37"/>
          <p:cNvSpPr/>
          <p:nvPr>
            <p:ph idx="1" type="body"/>
          </p:nvPr>
        </p:nvSpPr>
        <p:spPr>
          <a:xfrm>
            <a:off x="1429268" y="1633538"/>
            <a:ext cx="6311100" cy="1182600"/>
          </a:xfrm>
          <a:prstGeom prst="parallelogram">
            <a:avLst>
              <a:gd fmla="val 58503" name="adj"/>
            </a:avLst>
          </a:prstGeom>
          <a:noFill/>
          <a:ln>
            <a:noFill/>
          </a:ln>
        </p:spPr>
        <p:txBody>
          <a:bodyPr anchorCtr="0" anchor="ctr" bIns="45700" lIns="36000" spcFirstLastPara="1" rIns="36000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6" name="Google Shape;6246;p37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se Study">
  <p:cSld name="1_Case Study"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8" name="Google Shape;6248;p38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249" name="Google Shape;6249;p38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250" name="Google Shape;6250;p38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1" name="Google Shape;6251;p38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2" name="Google Shape;6252;p38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3" name="Google Shape;6253;p38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4" name="Google Shape;6254;p38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5" name="Google Shape;6255;p38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6" name="Google Shape;6256;p38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7" name="Google Shape;6257;p38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8" name="Google Shape;6258;p38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59" name="Google Shape;6259;p38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0" name="Google Shape;6260;p38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1" name="Google Shape;6261;p38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2" name="Google Shape;6262;p38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3" name="Google Shape;6263;p38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4" name="Google Shape;6264;p38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5" name="Google Shape;6265;p38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6" name="Google Shape;6266;p38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7" name="Google Shape;6267;p38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8" name="Google Shape;6268;p38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69" name="Google Shape;6269;p38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0" name="Google Shape;6270;p38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1" name="Google Shape;6271;p38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2" name="Google Shape;6272;p38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3" name="Google Shape;6273;p38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4" name="Google Shape;6274;p38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5" name="Google Shape;6275;p38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6" name="Google Shape;6276;p38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7" name="Google Shape;6277;p38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8" name="Google Shape;6278;p38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79" name="Google Shape;6279;p38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280" name="Google Shape;6280;p38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281" name="Google Shape;6281;p38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2" name="Google Shape;6282;p38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3" name="Google Shape;6283;p38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4" name="Google Shape;6284;p38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5" name="Google Shape;6285;p38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6" name="Google Shape;6286;p38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7" name="Google Shape;6287;p38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8" name="Google Shape;6288;p38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89" name="Google Shape;6289;p38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0" name="Google Shape;6290;p38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1" name="Google Shape;6291;p38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2" name="Google Shape;6292;p38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3" name="Google Shape;6293;p38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4" name="Google Shape;6294;p38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5" name="Google Shape;6295;p38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6" name="Google Shape;6296;p38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7" name="Google Shape;6297;p38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8" name="Google Shape;6298;p38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99" name="Google Shape;6299;p38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0" name="Google Shape;6300;p38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1" name="Google Shape;6301;p38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2" name="Google Shape;6302;p38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3" name="Google Shape;6303;p38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4" name="Google Shape;6304;p38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5" name="Google Shape;6305;p38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6" name="Google Shape;6306;p38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7" name="Google Shape;6307;p38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8" name="Google Shape;6308;p38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09" name="Google Shape;6309;p38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0" name="Google Shape;6310;p38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1" name="Google Shape;6311;p38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2" name="Google Shape;6312;p38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3" name="Google Shape;6313;p38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4" name="Google Shape;6314;p38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5" name="Google Shape;6315;p38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6" name="Google Shape;6316;p38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7" name="Google Shape;6317;p38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8" name="Google Shape;6318;p38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19" name="Google Shape;6319;p38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0" name="Google Shape;6320;p38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1" name="Google Shape;6321;p38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2" name="Google Shape;6322;p38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3" name="Google Shape;6323;p38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4" name="Google Shape;6324;p38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5" name="Google Shape;6325;p38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6" name="Google Shape;6326;p38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7" name="Google Shape;6327;p38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8" name="Google Shape;6328;p38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29" name="Google Shape;6329;p38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0" name="Google Shape;6330;p38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1" name="Google Shape;6331;p38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2" name="Google Shape;6332;p38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3" name="Google Shape;6333;p38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4" name="Google Shape;6334;p38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5" name="Google Shape;6335;p38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6" name="Google Shape;6336;p38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7" name="Google Shape;6337;p38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8" name="Google Shape;6338;p38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39" name="Google Shape;6339;p38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340" name="Google Shape;6340;p38"/>
          <p:cNvSpPr/>
          <p:nvPr/>
        </p:nvSpPr>
        <p:spPr>
          <a:xfrm>
            <a:off x="0" y="602874"/>
            <a:ext cx="3689400" cy="4333200"/>
          </a:xfrm>
          <a:prstGeom prst="trapezoid">
            <a:avLst>
              <a:gd fmla="val 181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1" name="Google Shape;6341;p38"/>
          <p:cNvSpPr/>
          <p:nvPr>
            <p:ph idx="2" type="pic"/>
          </p:nvPr>
        </p:nvSpPr>
        <p:spPr>
          <a:xfrm>
            <a:off x="0" y="603252"/>
            <a:ext cx="3635400" cy="433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342" name="Google Shape;6342;p38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343" name="Google Shape;6343;p3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344" name="Google Shape;6344;p3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5" name="Google Shape;6345;p3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6" name="Google Shape;6346;p38"/>
          <p:cNvSpPr txBox="1"/>
          <p:nvPr>
            <p:ph idx="1" type="body"/>
          </p:nvPr>
        </p:nvSpPr>
        <p:spPr>
          <a:xfrm>
            <a:off x="3635375" y="629285"/>
            <a:ext cx="5281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7" name="Google Shape;6347;p38"/>
          <p:cNvSpPr txBox="1"/>
          <p:nvPr>
            <p:ph idx="3" type="body"/>
          </p:nvPr>
        </p:nvSpPr>
        <p:spPr>
          <a:xfrm>
            <a:off x="3642962" y="937260"/>
            <a:ext cx="527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8" name="Google Shape;6348;p38"/>
          <p:cNvSpPr txBox="1"/>
          <p:nvPr>
            <p:ph idx="4" type="body"/>
          </p:nvPr>
        </p:nvSpPr>
        <p:spPr>
          <a:xfrm>
            <a:off x="3635374" y="1754819"/>
            <a:ext cx="5281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9" name="Google Shape;6349;p38"/>
          <p:cNvSpPr txBox="1"/>
          <p:nvPr>
            <p:ph idx="5" type="body"/>
          </p:nvPr>
        </p:nvSpPr>
        <p:spPr>
          <a:xfrm>
            <a:off x="3647763" y="2097143"/>
            <a:ext cx="5269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0" name="Google Shape;6350;p38"/>
          <p:cNvSpPr txBox="1"/>
          <p:nvPr>
            <p:ph idx="6" type="body"/>
          </p:nvPr>
        </p:nvSpPr>
        <p:spPr>
          <a:xfrm>
            <a:off x="3646448" y="2869387"/>
            <a:ext cx="52476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1" name="Google Shape;6351;p38"/>
          <p:cNvSpPr txBox="1"/>
          <p:nvPr>
            <p:ph idx="7" type="body"/>
          </p:nvPr>
        </p:nvSpPr>
        <p:spPr>
          <a:xfrm>
            <a:off x="3652232" y="3216635"/>
            <a:ext cx="5241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2" name="Google Shape;6352;p38"/>
          <p:cNvSpPr/>
          <p:nvPr/>
        </p:nvSpPr>
        <p:spPr>
          <a:xfrm>
            <a:off x="3784645" y="4406180"/>
            <a:ext cx="5195849" cy="508343"/>
          </a:xfrm>
          <a:custGeom>
            <a:rect b="b" l="l" r="r" t="t"/>
            <a:pathLst>
              <a:path extrusionOk="0" h="316232" w="8732520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647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3" name="Google Shape;6353;p38"/>
          <p:cNvSpPr/>
          <p:nvPr/>
        </p:nvSpPr>
        <p:spPr>
          <a:xfrm>
            <a:off x="7573875" y="4403350"/>
            <a:ext cx="1205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cxnSp>
        <p:nvCxnSpPr>
          <p:cNvPr id="6354" name="Google Shape;6354;p38"/>
          <p:cNvCxnSpPr/>
          <p:nvPr/>
        </p:nvCxnSpPr>
        <p:spPr>
          <a:xfrm>
            <a:off x="5103938" y="4517829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55" name="Google Shape;6355;p38"/>
          <p:cNvCxnSpPr/>
          <p:nvPr/>
        </p:nvCxnSpPr>
        <p:spPr>
          <a:xfrm>
            <a:off x="6278085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56" name="Google Shape;6356;p38"/>
          <p:cNvCxnSpPr/>
          <p:nvPr/>
        </p:nvCxnSpPr>
        <p:spPr>
          <a:xfrm>
            <a:off x="7493922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7" name="Google Shape;6357;p38"/>
          <p:cNvSpPr txBox="1"/>
          <p:nvPr/>
        </p:nvSpPr>
        <p:spPr>
          <a:xfrm>
            <a:off x="4290577" y="4174505"/>
            <a:ext cx="80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/>
          </a:p>
        </p:txBody>
      </p:sp>
      <p:sp>
        <p:nvSpPr>
          <p:cNvPr id="6358" name="Google Shape;6358;p38"/>
          <p:cNvSpPr txBox="1"/>
          <p:nvPr/>
        </p:nvSpPr>
        <p:spPr>
          <a:xfrm>
            <a:off x="5489401" y="4165178"/>
            <a:ext cx="77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/>
          </a:p>
        </p:txBody>
      </p:sp>
      <p:sp>
        <p:nvSpPr>
          <p:cNvPr id="6359" name="Google Shape;6359;p38"/>
          <p:cNvSpPr txBox="1"/>
          <p:nvPr/>
        </p:nvSpPr>
        <p:spPr>
          <a:xfrm>
            <a:off x="7978724" y="4161774"/>
            <a:ext cx="632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6360" name="Google Shape;6360;p38"/>
          <p:cNvSpPr txBox="1"/>
          <p:nvPr/>
        </p:nvSpPr>
        <p:spPr>
          <a:xfrm>
            <a:off x="6686975" y="4161774"/>
            <a:ext cx="714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OWNERSHIP</a:t>
            </a:r>
            <a:endParaRPr/>
          </a:p>
        </p:txBody>
      </p:sp>
      <p:pic>
        <p:nvPicPr>
          <p:cNvPr id="6361" name="Google Shape;636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7507" y="4160864"/>
            <a:ext cx="180000" cy="1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2" name="Google Shape;63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644" y="4155035"/>
            <a:ext cx="180000" cy="1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3" name="Google Shape;636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6438" y="4166199"/>
            <a:ext cx="180000" cy="181986"/>
          </a:xfrm>
          <a:prstGeom prst="rect">
            <a:avLst/>
          </a:prstGeom>
          <a:noFill/>
          <a:ln>
            <a:noFill/>
          </a:ln>
        </p:spPr>
      </p:pic>
      <p:sp>
        <p:nvSpPr>
          <p:cNvPr id="6364" name="Google Shape;6364;p38"/>
          <p:cNvSpPr/>
          <p:nvPr/>
        </p:nvSpPr>
        <p:spPr>
          <a:xfrm>
            <a:off x="6437422" y="4155038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5" name="Google Shape;6365;p38"/>
          <p:cNvSpPr/>
          <p:nvPr/>
        </p:nvSpPr>
        <p:spPr>
          <a:xfrm rot="10800000">
            <a:off x="6440495" y="4155004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006A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6" name="Google Shape;6366;p38"/>
          <p:cNvSpPr txBox="1"/>
          <p:nvPr>
            <p:ph idx="8" type="body"/>
          </p:nvPr>
        </p:nvSpPr>
        <p:spPr>
          <a:xfrm>
            <a:off x="4004122" y="4537436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7" name="Google Shape;6367;p38"/>
          <p:cNvSpPr txBox="1"/>
          <p:nvPr>
            <p:ph idx="9" type="body"/>
          </p:nvPr>
        </p:nvSpPr>
        <p:spPr>
          <a:xfrm>
            <a:off x="5249878" y="4531785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8" name="Google Shape;6368;p38"/>
          <p:cNvSpPr txBox="1"/>
          <p:nvPr>
            <p:ph idx="13" type="body"/>
          </p:nvPr>
        </p:nvSpPr>
        <p:spPr>
          <a:xfrm>
            <a:off x="6382146" y="452963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9" name="Google Shape;6369;p38"/>
          <p:cNvSpPr txBox="1"/>
          <p:nvPr>
            <p:ph idx="14" type="body"/>
          </p:nvPr>
        </p:nvSpPr>
        <p:spPr>
          <a:xfrm>
            <a:off x="7713596" y="452561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ution Slide">
  <p:cSld name="1_Solution Slide"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1" name="Google Shape;6371;p39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372" name="Google Shape;6372;p39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373" name="Google Shape;6373;p39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4" name="Google Shape;6374;p39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5" name="Google Shape;6375;p39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6" name="Google Shape;6376;p39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7" name="Google Shape;6377;p39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8" name="Google Shape;6378;p39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79" name="Google Shape;6379;p39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0" name="Google Shape;6380;p39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1" name="Google Shape;6381;p39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2" name="Google Shape;6382;p39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3" name="Google Shape;6383;p39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4" name="Google Shape;6384;p39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5" name="Google Shape;6385;p39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6" name="Google Shape;6386;p39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7" name="Google Shape;6387;p39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8" name="Google Shape;6388;p39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89" name="Google Shape;6389;p39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0" name="Google Shape;6390;p39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1" name="Google Shape;6391;p39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2" name="Google Shape;6392;p39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3" name="Google Shape;6393;p39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4" name="Google Shape;6394;p39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5" name="Google Shape;6395;p39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6" name="Google Shape;6396;p39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7" name="Google Shape;6397;p39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8" name="Google Shape;6398;p39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99" name="Google Shape;6399;p39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0" name="Google Shape;6400;p39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1" name="Google Shape;6401;p39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2" name="Google Shape;6402;p39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403" name="Google Shape;6403;p39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404" name="Google Shape;6404;p39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5" name="Google Shape;6405;p39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6" name="Google Shape;6406;p39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7" name="Google Shape;6407;p39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8" name="Google Shape;6408;p39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09" name="Google Shape;6409;p39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0" name="Google Shape;6410;p39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1" name="Google Shape;6411;p39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2" name="Google Shape;6412;p39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3" name="Google Shape;6413;p39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4" name="Google Shape;6414;p39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5" name="Google Shape;6415;p39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6" name="Google Shape;6416;p39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7" name="Google Shape;6417;p39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8" name="Google Shape;6418;p39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19" name="Google Shape;6419;p39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0" name="Google Shape;6420;p39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1" name="Google Shape;6421;p39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2" name="Google Shape;6422;p39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3" name="Google Shape;6423;p39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4" name="Google Shape;6424;p39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5" name="Google Shape;6425;p39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6" name="Google Shape;6426;p39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7" name="Google Shape;6427;p39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8" name="Google Shape;6428;p39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29" name="Google Shape;6429;p39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0" name="Google Shape;6430;p39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1" name="Google Shape;6431;p39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2" name="Google Shape;6432;p39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3" name="Google Shape;6433;p39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4" name="Google Shape;6434;p39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5" name="Google Shape;6435;p39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6" name="Google Shape;6436;p39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7" name="Google Shape;6437;p39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8" name="Google Shape;6438;p39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39" name="Google Shape;6439;p39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0" name="Google Shape;6440;p39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1" name="Google Shape;6441;p39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2" name="Google Shape;6442;p39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3" name="Google Shape;6443;p39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4" name="Google Shape;6444;p39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5" name="Google Shape;6445;p39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6" name="Google Shape;6446;p39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7" name="Google Shape;6447;p39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8" name="Google Shape;6448;p39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49" name="Google Shape;6449;p39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0" name="Google Shape;6450;p39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1" name="Google Shape;6451;p39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2" name="Google Shape;6452;p39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3" name="Google Shape;6453;p39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4" name="Google Shape;6454;p39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5" name="Google Shape;6455;p39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6" name="Google Shape;6456;p39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7" name="Google Shape;6457;p39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8" name="Google Shape;6458;p39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59" name="Google Shape;6459;p39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0" name="Google Shape;6460;p39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1" name="Google Shape;6461;p39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62" name="Google Shape;6462;p39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463" name="Google Shape;6463;p39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4" name="Google Shape;6464;p39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465" name="Google Shape;6465;p39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466" name="Google Shape;6466;p39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467" name="Google Shape;6467;p39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8" name="Google Shape;6468;p39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9" name="Google Shape;6469;p39"/>
          <p:cNvSpPr txBox="1"/>
          <p:nvPr>
            <p:ph idx="1" type="body"/>
          </p:nvPr>
        </p:nvSpPr>
        <p:spPr>
          <a:xfrm>
            <a:off x="203070" y="697998"/>
            <a:ext cx="5198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0" name="Google Shape;6470;p39"/>
          <p:cNvSpPr txBox="1"/>
          <p:nvPr>
            <p:ph idx="3" type="body"/>
          </p:nvPr>
        </p:nvSpPr>
        <p:spPr>
          <a:xfrm>
            <a:off x="202351" y="1055847"/>
            <a:ext cx="5199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1" name="Google Shape;6471;p39"/>
          <p:cNvSpPr txBox="1"/>
          <p:nvPr>
            <p:ph idx="4" type="body"/>
          </p:nvPr>
        </p:nvSpPr>
        <p:spPr>
          <a:xfrm>
            <a:off x="196405" y="1712149"/>
            <a:ext cx="52179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2" name="Google Shape;6472;p39"/>
          <p:cNvSpPr txBox="1"/>
          <p:nvPr>
            <p:ph idx="5" type="body"/>
          </p:nvPr>
        </p:nvSpPr>
        <p:spPr>
          <a:xfrm>
            <a:off x="192989" y="2031795"/>
            <a:ext cx="51990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3" name="Google Shape;6473;p39"/>
          <p:cNvSpPr txBox="1"/>
          <p:nvPr>
            <p:ph idx="6" type="body"/>
          </p:nvPr>
        </p:nvSpPr>
        <p:spPr>
          <a:xfrm>
            <a:off x="206690" y="2846456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4" name="Google Shape;6474;p39"/>
          <p:cNvSpPr txBox="1"/>
          <p:nvPr>
            <p:ph idx="7" type="body"/>
          </p:nvPr>
        </p:nvSpPr>
        <p:spPr>
          <a:xfrm>
            <a:off x="202374" y="3210527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5" name="Google Shape;6475;p39"/>
          <p:cNvSpPr txBox="1"/>
          <p:nvPr>
            <p:ph idx="8" type="body"/>
          </p:nvPr>
        </p:nvSpPr>
        <p:spPr>
          <a:xfrm>
            <a:off x="191236" y="3926845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6" name="Google Shape;6476;p39"/>
          <p:cNvSpPr txBox="1"/>
          <p:nvPr>
            <p:ph idx="9" type="body"/>
          </p:nvPr>
        </p:nvSpPr>
        <p:spPr>
          <a:xfrm>
            <a:off x="187897" y="4311258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Vertical Picture Slide">
  <p:cSld name="2_Vertical Picture Slide"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8" name="Google Shape;6478;p40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479" name="Google Shape;6479;p40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480" name="Google Shape;6480;p40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1" name="Google Shape;6481;p40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2" name="Google Shape;6482;p40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3" name="Google Shape;6483;p40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4" name="Google Shape;6484;p40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5" name="Google Shape;6485;p40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6" name="Google Shape;6486;p40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7" name="Google Shape;6487;p40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8" name="Google Shape;6488;p40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89" name="Google Shape;6489;p40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0" name="Google Shape;6490;p40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1" name="Google Shape;6491;p40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2" name="Google Shape;6492;p40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3" name="Google Shape;6493;p40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4" name="Google Shape;6494;p40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5" name="Google Shape;6495;p40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6" name="Google Shape;6496;p40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7" name="Google Shape;6497;p40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8" name="Google Shape;6498;p40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99" name="Google Shape;6499;p40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0" name="Google Shape;6500;p40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1" name="Google Shape;6501;p40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2" name="Google Shape;6502;p40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3" name="Google Shape;6503;p40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4" name="Google Shape;6504;p40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5" name="Google Shape;6505;p40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6" name="Google Shape;6506;p40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7" name="Google Shape;6507;p40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8" name="Google Shape;6508;p40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09" name="Google Shape;6509;p40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510" name="Google Shape;6510;p40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511" name="Google Shape;6511;p40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2" name="Google Shape;6512;p40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3" name="Google Shape;6513;p40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4" name="Google Shape;6514;p40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5" name="Google Shape;6515;p40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6" name="Google Shape;6516;p40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7" name="Google Shape;6517;p40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8" name="Google Shape;6518;p40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19" name="Google Shape;6519;p40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0" name="Google Shape;6520;p40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1" name="Google Shape;6521;p40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2" name="Google Shape;6522;p40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3" name="Google Shape;6523;p40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4" name="Google Shape;6524;p40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5" name="Google Shape;6525;p40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6" name="Google Shape;6526;p40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7" name="Google Shape;6527;p40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8" name="Google Shape;6528;p40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29" name="Google Shape;6529;p40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0" name="Google Shape;6530;p40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1" name="Google Shape;6531;p40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2" name="Google Shape;6532;p40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3" name="Google Shape;6533;p40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4" name="Google Shape;6534;p40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5" name="Google Shape;6535;p40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6" name="Google Shape;6536;p40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7" name="Google Shape;6537;p40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8" name="Google Shape;6538;p40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39" name="Google Shape;6539;p40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0" name="Google Shape;6540;p40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1" name="Google Shape;6541;p40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2" name="Google Shape;6542;p40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3" name="Google Shape;6543;p40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4" name="Google Shape;6544;p40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5" name="Google Shape;6545;p40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6" name="Google Shape;6546;p40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7" name="Google Shape;6547;p40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8" name="Google Shape;6548;p40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49" name="Google Shape;6549;p40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0" name="Google Shape;6550;p40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1" name="Google Shape;6551;p40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2" name="Google Shape;6552;p40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3" name="Google Shape;6553;p40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4" name="Google Shape;6554;p40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5" name="Google Shape;6555;p40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6" name="Google Shape;6556;p40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7" name="Google Shape;6557;p40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8" name="Google Shape;6558;p40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59" name="Google Shape;6559;p40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0" name="Google Shape;6560;p40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1" name="Google Shape;6561;p40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2" name="Google Shape;6562;p40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3" name="Google Shape;6563;p40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4" name="Google Shape;6564;p40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5" name="Google Shape;6565;p40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6" name="Google Shape;6566;p40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7" name="Google Shape;6567;p40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8" name="Google Shape;6568;p40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69" name="Google Shape;6569;p40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570" name="Google Shape;6570;p40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1" name="Google Shape;6571;p40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572" name="Google Shape;6572;p40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573" name="Google Shape;6573;p40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574" name="Google Shape;6574;p40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5" name="Google Shape;6575;p40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76" name="Google Shape;6576;p40"/>
          <p:cNvSpPr txBox="1"/>
          <p:nvPr>
            <p:ph idx="1" type="body"/>
          </p:nvPr>
        </p:nvSpPr>
        <p:spPr>
          <a:xfrm>
            <a:off x="249238" y="762000"/>
            <a:ext cx="5154600" cy="4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•"/>
              <a:defRPr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8" name="Google Shape;5298;p5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299" name="Google Shape;5299;p5"/>
          <p:cNvSpPr txBox="1"/>
          <p:nvPr>
            <p:ph type="title"/>
          </p:nvPr>
        </p:nvSpPr>
        <p:spPr>
          <a:xfrm>
            <a:off x="999506" y="755329"/>
            <a:ext cx="40527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00" name="Google Shape;5300;p5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1" name="Google Shape;5301;p5"/>
          <p:cNvSpPr txBox="1"/>
          <p:nvPr>
            <p:ph idx="2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2" name="Google Shape;5302;p5"/>
          <p:cNvSpPr txBox="1"/>
          <p:nvPr/>
        </p:nvSpPr>
        <p:spPr>
          <a:xfrm>
            <a:off x="2990347" y="4936035"/>
            <a:ext cx="3185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303" name="Google Shape;5303;p5"/>
          <p:cNvSpPr/>
          <p:nvPr/>
        </p:nvSpPr>
        <p:spPr>
          <a:xfrm>
            <a:off x="4182381" y="2638"/>
            <a:ext cx="4959906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4" name="Google Shape;5304;p5"/>
          <p:cNvSpPr/>
          <p:nvPr>
            <p:ph idx="3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pic>
        <p:nvPicPr>
          <p:cNvPr id="5305" name="Google Shape;53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3010"/>
            <a:ext cx="3352800" cy="6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orizontal Picture Slide">
  <p:cSld name="1_Horizontal Picture Slide">
    <p:spTree>
      <p:nvGrpSpPr>
        <p:cNvPr id="6577" name="Shape 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8" name="Google Shape;6578;p41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579" name="Google Shape;6579;p41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580" name="Google Shape;6580;p41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1" name="Google Shape;6581;p41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2" name="Google Shape;6582;p41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3" name="Google Shape;6583;p41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4" name="Google Shape;6584;p41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5" name="Google Shape;6585;p41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6" name="Google Shape;6586;p41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7" name="Google Shape;6587;p41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8" name="Google Shape;6588;p41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89" name="Google Shape;6589;p41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0" name="Google Shape;6590;p41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1" name="Google Shape;6591;p41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2" name="Google Shape;6592;p41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3" name="Google Shape;6593;p41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4" name="Google Shape;6594;p41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5" name="Google Shape;6595;p41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6" name="Google Shape;6596;p41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7" name="Google Shape;6597;p41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8" name="Google Shape;6598;p41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99" name="Google Shape;6599;p41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0" name="Google Shape;6600;p41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1" name="Google Shape;6601;p41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2" name="Google Shape;6602;p41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3" name="Google Shape;6603;p41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4" name="Google Shape;6604;p41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5" name="Google Shape;6605;p41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6" name="Google Shape;6606;p41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7" name="Google Shape;6607;p41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8" name="Google Shape;6608;p41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09" name="Google Shape;6609;p41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610" name="Google Shape;6610;p41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611" name="Google Shape;6611;p41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2" name="Google Shape;6612;p41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3" name="Google Shape;6613;p41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4" name="Google Shape;6614;p41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5" name="Google Shape;6615;p41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6" name="Google Shape;6616;p41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7" name="Google Shape;6617;p41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8" name="Google Shape;6618;p41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19" name="Google Shape;6619;p41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0" name="Google Shape;6620;p41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1" name="Google Shape;6621;p41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2" name="Google Shape;6622;p41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3" name="Google Shape;6623;p41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4" name="Google Shape;6624;p41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5" name="Google Shape;6625;p41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6" name="Google Shape;6626;p41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7" name="Google Shape;6627;p41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8" name="Google Shape;6628;p41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29" name="Google Shape;6629;p41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0" name="Google Shape;6630;p41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1" name="Google Shape;6631;p41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2" name="Google Shape;6632;p41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3" name="Google Shape;6633;p41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4" name="Google Shape;6634;p41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5" name="Google Shape;6635;p41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6" name="Google Shape;6636;p41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7" name="Google Shape;6637;p41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8" name="Google Shape;6638;p41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39" name="Google Shape;6639;p41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0" name="Google Shape;6640;p41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1" name="Google Shape;6641;p41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2" name="Google Shape;6642;p41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3" name="Google Shape;6643;p41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4" name="Google Shape;6644;p41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5" name="Google Shape;6645;p41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6" name="Google Shape;6646;p41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7" name="Google Shape;6647;p41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8" name="Google Shape;6648;p41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49" name="Google Shape;6649;p41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0" name="Google Shape;6650;p41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1" name="Google Shape;6651;p41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2" name="Google Shape;6652;p41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3" name="Google Shape;6653;p41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4" name="Google Shape;6654;p41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5" name="Google Shape;6655;p41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6" name="Google Shape;6656;p41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7" name="Google Shape;6657;p41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8" name="Google Shape;6658;p41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59" name="Google Shape;6659;p41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0" name="Google Shape;6660;p41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1" name="Google Shape;6661;p41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2" name="Google Shape;6662;p41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3" name="Google Shape;6663;p41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4" name="Google Shape;6664;p41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5" name="Google Shape;6665;p41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6" name="Google Shape;6666;p41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7" name="Google Shape;6667;p41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8" name="Google Shape;6668;p41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69" name="Google Shape;6669;p41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670" name="Google Shape;6670;p41"/>
          <p:cNvSpPr/>
          <p:nvPr/>
        </p:nvSpPr>
        <p:spPr>
          <a:xfrm>
            <a:off x="632460" y="692058"/>
            <a:ext cx="8069700" cy="28227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1" name="Google Shape;6671;p41"/>
          <p:cNvSpPr/>
          <p:nvPr>
            <p:ph idx="2" type="pic"/>
          </p:nvPr>
        </p:nvSpPr>
        <p:spPr>
          <a:xfrm>
            <a:off x="584836" y="644432"/>
            <a:ext cx="8069700" cy="2822700"/>
          </a:xfrm>
          <a:prstGeom prst="parallelogram">
            <a:avLst>
              <a:gd fmla="val 25000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672" name="Google Shape;6672;p41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673" name="Google Shape;6673;p41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674" name="Google Shape;6674;p41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5" name="Google Shape;6675;p41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76" name="Google Shape;6676;p41"/>
          <p:cNvSpPr txBox="1"/>
          <p:nvPr>
            <p:ph idx="1" type="body"/>
          </p:nvPr>
        </p:nvSpPr>
        <p:spPr>
          <a:xfrm>
            <a:off x="597996" y="3655695"/>
            <a:ext cx="740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with Image Background">
  <p:cSld name="1_Agenda with Image Background">
    <p:spTree>
      <p:nvGrpSpPr>
        <p:cNvPr id="6677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Google Shape;6678;p42"/>
          <p:cNvSpPr/>
          <p:nvPr>
            <p:ph idx="2" type="pic"/>
          </p:nvPr>
        </p:nvSpPr>
        <p:spPr>
          <a:xfrm>
            <a:off x="0" y="627535"/>
            <a:ext cx="9144000" cy="430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679" name="Google Shape;6679;p42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680" name="Google Shape;6680;p42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681" name="Google Shape;6681;p42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2" name="Google Shape;6682;p42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3" name="Google Shape;6683;p42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4" name="Google Shape;6684;p42"/>
          <p:cNvSpPr/>
          <p:nvPr>
            <p:ph idx="3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5" name="Google Shape;6685;p42"/>
          <p:cNvSpPr/>
          <p:nvPr>
            <p:ph idx="4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6" name="Google Shape;6686;p42"/>
          <p:cNvSpPr/>
          <p:nvPr>
            <p:ph idx="5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7" name="Google Shape;6687;p42"/>
          <p:cNvSpPr/>
          <p:nvPr>
            <p:ph idx="6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8" name="Google Shape;6688;p42"/>
          <p:cNvSpPr/>
          <p:nvPr>
            <p:ph idx="7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9" name="Google Shape;6689;p42"/>
          <p:cNvSpPr/>
          <p:nvPr>
            <p:ph idx="8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0" name="Google Shape;6690;p42"/>
          <p:cNvSpPr/>
          <p:nvPr>
            <p:ph idx="9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1" name="Google Shape;6691;p42"/>
          <p:cNvSpPr/>
          <p:nvPr>
            <p:ph idx="13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2" name="Google Shape;6692;p42"/>
          <p:cNvSpPr/>
          <p:nvPr>
            <p:ph idx="14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3" name="Google Shape;6693;p42"/>
          <p:cNvSpPr/>
          <p:nvPr>
            <p:ph idx="15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4" name="Google Shape;6694;p42"/>
          <p:cNvSpPr/>
          <p:nvPr>
            <p:ph idx="16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5" name="Google Shape;6695;p42"/>
          <p:cNvSpPr/>
          <p:nvPr>
            <p:ph idx="17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6" name="Google Shape;6696;p42"/>
          <p:cNvSpPr/>
          <p:nvPr>
            <p:ph idx="18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7" name="Google Shape;6697;p42"/>
          <p:cNvSpPr/>
          <p:nvPr>
            <p:ph idx="19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8" name="Google Shape;6698;p42"/>
          <p:cNvSpPr/>
          <p:nvPr>
            <p:ph idx="20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Without Image Background">
  <p:cSld name="1_Agenda Without Image Background">
    <p:spTree>
      <p:nvGrpSpPr>
        <p:cNvPr id="6699" name="Shape 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0" name="Google Shape;6700;p43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701" name="Google Shape;6701;p43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702" name="Google Shape;6702;p43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3" name="Google Shape;6703;p43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4" name="Google Shape;6704;p43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5" name="Google Shape;6705;p43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6" name="Google Shape;6706;p43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7" name="Google Shape;6707;p43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8" name="Google Shape;6708;p43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09" name="Google Shape;6709;p43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0" name="Google Shape;6710;p43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1" name="Google Shape;6711;p43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2" name="Google Shape;6712;p43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3" name="Google Shape;6713;p43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4" name="Google Shape;6714;p43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5" name="Google Shape;6715;p43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6" name="Google Shape;6716;p43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7" name="Google Shape;6717;p43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8" name="Google Shape;6718;p43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19" name="Google Shape;6719;p43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0" name="Google Shape;6720;p43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1" name="Google Shape;6721;p43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2" name="Google Shape;6722;p43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3" name="Google Shape;6723;p43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4" name="Google Shape;6724;p43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5" name="Google Shape;6725;p43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6" name="Google Shape;6726;p43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7" name="Google Shape;6727;p43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8" name="Google Shape;6728;p43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29" name="Google Shape;6729;p43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0" name="Google Shape;6730;p43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1" name="Google Shape;6731;p43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732" name="Google Shape;6732;p43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733" name="Google Shape;6733;p43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4" name="Google Shape;6734;p43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5" name="Google Shape;6735;p43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6" name="Google Shape;6736;p43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7" name="Google Shape;6737;p43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8" name="Google Shape;6738;p43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39" name="Google Shape;6739;p43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0" name="Google Shape;6740;p43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1" name="Google Shape;6741;p43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2" name="Google Shape;6742;p43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3" name="Google Shape;6743;p43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4" name="Google Shape;6744;p43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5" name="Google Shape;6745;p43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6" name="Google Shape;6746;p43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7" name="Google Shape;6747;p43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8" name="Google Shape;6748;p43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49" name="Google Shape;6749;p43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0" name="Google Shape;6750;p43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1" name="Google Shape;6751;p43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2" name="Google Shape;6752;p43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3" name="Google Shape;6753;p43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4" name="Google Shape;6754;p43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5" name="Google Shape;6755;p43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6" name="Google Shape;6756;p43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7" name="Google Shape;6757;p43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8" name="Google Shape;6758;p43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59" name="Google Shape;6759;p43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0" name="Google Shape;6760;p43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1" name="Google Shape;6761;p43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2" name="Google Shape;6762;p43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3" name="Google Shape;6763;p43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4" name="Google Shape;6764;p43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5" name="Google Shape;6765;p43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6" name="Google Shape;6766;p43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7" name="Google Shape;6767;p43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8" name="Google Shape;6768;p43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69" name="Google Shape;6769;p43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0" name="Google Shape;6770;p43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1" name="Google Shape;6771;p43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2" name="Google Shape;6772;p43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3" name="Google Shape;6773;p43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4" name="Google Shape;6774;p43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5" name="Google Shape;6775;p43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6" name="Google Shape;6776;p43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7" name="Google Shape;6777;p43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8" name="Google Shape;6778;p43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9" name="Google Shape;6779;p43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0" name="Google Shape;6780;p43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1" name="Google Shape;6781;p43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2" name="Google Shape;6782;p43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3" name="Google Shape;6783;p43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4" name="Google Shape;6784;p43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5" name="Google Shape;6785;p43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6" name="Google Shape;6786;p43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7" name="Google Shape;6787;p43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8" name="Google Shape;6788;p43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89" name="Google Shape;6789;p43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90" name="Google Shape;6790;p43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91" name="Google Shape;6791;p43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792" name="Google Shape;6792;p43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793" name="Google Shape;6793;p4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794" name="Google Shape;6794;p4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5" name="Google Shape;6795;p4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6" name="Google Shape;6796;p43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97" name="Google Shape;6797;p43"/>
          <p:cNvSpPr/>
          <p:nvPr>
            <p:ph idx="2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98" name="Google Shape;6798;p43"/>
          <p:cNvSpPr/>
          <p:nvPr>
            <p:ph idx="3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99" name="Google Shape;6799;p43"/>
          <p:cNvSpPr/>
          <p:nvPr>
            <p:ph idx="4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0" name="Google Shape;6800;p43"/>
          <p:cNvSpPr/>
          <p:nvPr>
            <p:ph idx="5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1" name="Google Shape;6801;p43"/>
          <p:cNvSpPr/>
          <p:nvPr>
            <p:ph idx="6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2" name="Google Shape;6802;p43"/>
          <p:cNvSpPr/>
          <p:nvPr>
            <p:ph idx="7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3" name="Google Shape;6803;p43"/>
          <p:cNvSpPr/>
          <p:nvPr>
            <p:ph idx="8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4" name="Google Shape;6804;p43"/>
          <p:cNvSpPr/>
          <p:nvPr>
            <p:ph idx="9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5" name="Google Shape;6805;p43"/>
          <p:cNvSpPr/>
          <p:nvPr>
            <p:ph idx="13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6" name="Google Shape;6806;p43"/>
          <p:cNvSpPr/>
          <p:nvPr>
            <p:ph idx="14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7" name="Google Shape;6807;p43"/>
          <p:cNvSpPr/>
          <p:nvPr>
            <p:ph idx="15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8" name="Google Shape;6808;p43"/>
          <p:cNvSpPr/>
          <p:nvPr>
            <p:ph idx="16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9" name="Google Shape;6809;p43"/>
          <p:cNvSpPr/>
          <p:nvPr>
            <p:ph idx="17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0" name="Google Shape;6810;p43"/>
          <p:cNvSpPr/>
          <p:nvPr>
            <p:ph idx="18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1" name="Google Shape;6811;p43"/>
          <p:cNvSpPr/>
          <p:nvPr>
            <p:ph idx="19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lumn Slide">
  <p:cSld name="1_Two Column Slide">
    <p:spTree>
      <p:nvGrpSpPr>
        <p:cNvPr id="6812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3" name="Google Shape;6813;p44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814" name="Google Shape;6814;p44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815" name="Google Shape;6815;p44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16" name="Google Shape;6816;p44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17" name="Google Shape;6817;p44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18" name="Google Shape;6818;p44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19" name="Google Shape;6819;p44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0" name="Google Shape;6820;p44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1" name="Google Shape;6821;p44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2" name="Google Shape;6822;p44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3" name="Google Shape;6823;p44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4" name="Google Shape;6824;p44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5" name="Google Shape;6825;p44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6" name="Google Shape;6826;p44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7" name="Google Shape;6827;p44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8" name="Google Shape;6828;p44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29" name="Google Shape;6829;p44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0" name="Google Shape;6830;p44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1" name="Google Shape;6831;p44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2" name="Google Shape;6832;p44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3" name="Google Shape;6833;p44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4" name="Google Shape;6834;p44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5" name="Google Shape;6835;p44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6" name="Google Shape;6836;p44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7" name="Google Shape;6837;p44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8" name="Google Shape;6838;p44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39" name="Google Shape;6839;p44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0" name="Google Shape;6840;p44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1" name="Google Shape;6841;p44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2" name="Google Shape;6842;p44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3" name="Google Shape;6843;p44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4" name="Google Shape;6844;p44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845" name="Google Shape;6845;p44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846" name="Google Shape;6846;p44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7" name="Google Shape;6847;p44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8" name="Google Shape;6848;p44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49" name="Google Shape;6849;p44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0" name="Google Shape;6850;p44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1" name="Google Shape;6851;p44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2" name="Google Shape;6852;p44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3" name="Google Shape;6853;p44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4" name="Google Shape;6854;p44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5" name="Google Shape;6855;p44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6" name="Google Shape;6856;p44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7" name="Google Shape;6857;p44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8" name="Google Shape;6858;p44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9" name="Google Shape;6859;p44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0" name="Google Shape;6860;p44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1" name="Google Shape;6861;p44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2" name="Google Shape;6862;p44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3" name="Google Shape;6863;p44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4" name="Google Shape;6864;p44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5" name="Google Shape;6865;p44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6" name="Google Shape;6866;p44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7" name="Google Shape;6867;p44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8" name="Google Shape;6868;p44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69" name="Google Shape;6869;p44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0" name="Google Shape;6870;p44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1" name="Google Shape;6871;p44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2" name="Google Shape;6872;p44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3" name="Google Shape;6873;p44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4" name="Google Shape;6874;p44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5" name="Google Shape;6875;p44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6" name="Google Shape;6876;p44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7" name="Google Shape;6877;p44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8" name="Google Shape;6878;p44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79" name="Google Shape;6879;p44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0" name="Google Shape;6880;p44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1" name="Google Shape;6881;p44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2" name="Google Shape;6882;p44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3" name="Google Shape;6883;p44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4" name="Google Shape;6884;p44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5" name="Google Shape;6885;p44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6" name="Google Shape;6886;p44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7" name="Google Shape;6887;p44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8" name="Google Shape;6888;p44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9" name="Google Shape;6889;p44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0" name="Google Shape;6890;p44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1" name="Google Shape;6891;p44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2" name="Google Shape;6892;p44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3" name="Google Shape;6893;p44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4" name="Google Shape;6894;p44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5" name="Google Shape;6895;p44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6" name="Google Shape;6896;p44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7" name="Google Shape;6897;p44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8" name="Google Shape;6898;p44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99" name="Google Shape;6899;p44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0" name="Google Shape;6900;p44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1" name="Google Shape;6901;p44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2" name="Google Shape;6902;p44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3" name="Google Shape;6903;p44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04" name="Google Shape;6904;p44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905" name="Google Shape;6905;p4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6906" name="Google Shape;6906;p4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6907" name="Google Shape;6907;p4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8" name="Google Shape;6908;p4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09" name="Google Shape;6909;p44"/>
          <p:cNvSpPr/>
          <p:nvPr>
            <p:ph idx="1" type="body"/>
          </p:nvPr>
        </p:nvSpPr>
        <p:spPr>
          <a:xfrm>
            <a:off x="683568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0" name="Google Shape;6910;p44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1" name="Google Shape;6911;p44"/>
          <p:cNvSpPr/>
          <p:nvPr>
            <p:ph idx="3" type="body"/>
          </p:nvPr>
        </p:nvSpPr>
        <p:spPr>
          <a:xfrm>
            <a:off x="5335922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2" name="Google Shape;6912;p44"/>
          <p:cNvSpPr/>
          <p:nvPr>
            <p:ph idx="4" type="body"/>
          </p:nvPr>
        </p:nvSpPr>
        <p:spPr>
          <a:xfrm>
            <a:off x="4932040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3" name="Google Shape;6913;p44"/>
          <p:cNvSpPr txBox="1"/>
          <p:nvPr>
            <p:ph idx="5" type="body"/>
          </p:nvPr>
        </p:nvSpPr>
        <p:spPr>
          <a:xfrm>
            <a:off x="30480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4" name="Google Shape;6914;p44"/>
          <p:cNvSpPr txBox="1"/>
          <p:nvPr>
            <p:ph idx="6" type="body"/>
          </p:nvPr>
        </p:nvSpPr>
        <p:spPr>
          <a:xfrm>
            <a:off x="493204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ree Column Slide">
  <p:cSld name="1_Three Column Slide">
    <p:spTree>
      <p:nvGrpSpPr>
        <p:cNvPr id="6915" name="Shape 6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6" name="Google Shape;6916;p45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6917" name="Google Shape;6917;p45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6918" name="Google Shape;6918;p45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19" name="Google Shape;6919;p45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0" name="Google Shape;6920;p45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1" name="Google Shape;6921;p45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2" name="Google Shape;6922;p45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3" name="Google Shape;6923;p45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4" name="Google Shape;6924;p45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5" name="Google Shape;6925;p45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6" name="Google Shape;6926;p45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7" name="Google Shape;6927;p45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8" name="Google Shape;6928;p45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29" name="Google Shape;6929;p45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0" name="Google Shape;6930;p45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1" name="Google Shape;6931;p45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2" name="Google Shape;6932;p45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3" name="Google Shape;6933;p45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4" name="Google Shape;6934;p45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5" name="Google Shape;6935;p45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6" name="Google Shape;6936;p45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7" name="Google Shape;6937;p45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8" name="Google Shape;6938;p45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39" name="Google Shape;6939;p45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0" name="Google Shape;6940;p45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1" name="Google Shape;6941;p45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2" name="Google Shape;6942;p45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3" name="Google Shape;6943;p45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4" name="Google Shape;6944;p45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5" name="Google Shape;6945;p45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6" name="Google Shape;6946;p45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47" name="Google Shape;6947;p45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948" name="Google Shape;6948;p45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6949" name="Google Shape;6949;p45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0" name="Google Shape;6950;p45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1" name="Google Shape;6951;p45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2" name="Google Shape;6952;p45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3" name="Google Shape;6953;p45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4" name="Google Shape;6954;p45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5" name="Google Shape;6955;p45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6" name="Google Shape;6956;p45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7" name="Google Shape;6957;p45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8" name="Google Shape;6958;p45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59" name="Google Shape;6959;p45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0" name="Google Shape;6960;p45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1" name="Google Shape;6961;p45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2" name="Google Shape;6962;p45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3" name="Google Shape;6963;p45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4" name="Google Shape;6964;p45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5" name="Google Shape;6965;p45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6" name="Google Shape;6966;p45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7" name="Google Shape;6967;p45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8" name="Google Shape;6968;p45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69" name="Google Shape;6969;p45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0" name="Google Shape;6970;p45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1" name="Google Shape;6971;p45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2" name="Google Shape;6972;p45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3" name="Google Shape;6973;p45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4" name="Google Shape;6974;p45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5" name="Google Shape;6975;p45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6" name="Google Shape;6976;p45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7" name="Google Shape;6977;p45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8" name="Google Shape;6978;p45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79" name="Google Shape;6979;p45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0" name="Google Shape;6980;p45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1" name="Google Shape;6981;p45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2" name="Google Shape;6982;p45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3" name="Google Shape;6983;p45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4" name="Google Shape;6984;p45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5" name="Google Shape;6985;p45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6" name="Google Shape;6986;p45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7" name="Google Shape;6987;p45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8" name="Google Shape;6988;p45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89" name="Google Shape;6989;p45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0" name="Google Shape;6990;p45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1" name="Google Shape;6991;p45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2" name="Google Shape;6992;p45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3" name="Google Shape;6993;p45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4" name="Google Shape;6994;p45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5" name="Google Shape;6995;p45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6" name="Google Shape;6996;p45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7" name="Google Shape;6997;p45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8" name="Google Shape;6998;p45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99" name="Google Shape;6999;p45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0" name="Google Shape;7000;p45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1" name="Google Shape;7001;p45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2" name="Google Shape;7002;p45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3" name="Google Shape;7003;p45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4" name="Google Shape;7004;p45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5" name="Google Shape;7005;p45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6" name="Google Shape;7006;p45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07" name="Google Shape;7007;p45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008" name="Google Shape;7008;p45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009" name="Google Shape;7009;p45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010" name="Google Shape;7010;p4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1" name="Google Shape;7011;p4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2" name="Google Shape;7012;p45"/>
          <p:cNvSpPr/>
          <p:nvPr>
            <p:ph idx="1" type="body"/>
          </p:nvPr>
        </p:nvSpPr>
        <p:spPr>
          <a:xfrm>
            <a:off x="683568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3" name="Google Shape;7013;p45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4" name="Google Shape;7014;p45"/>
          <p:cNvSpPr txBox="1"/>
          <p:nvPr>
            <p:ph idx="3" type="body"/>
          </p:nvPr>
        </p:nvSpPr>
        <p:spPr>
          <a:xfrm>
            <a:off x="251520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5" name="Google Shape;7015;p45"/>
          <p:cNvSpPr/>
          <p:nvPr>
            <p:ph idx="4" type="body"/>
          </p:nvPr>
        </p:nvSpPr>
        <p:spPr>
          <a:xfrm>
            <a:off x="3658603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6" name="Google Shape;7016;p45"/>
          <p:cNvSpPr/>
          <p:nvPr>
            <p:ph idx="5" type="body"/>
          </p:nvPr>
        </p:nvSpPr>
        <p:spPr>
          <a:xfrm>
            <a:off x="3254721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7" name="Google Shape;7017;p45"/>
          <p:cNvSpPr/>
          <p:nvPr>
            <p:ph idx="6" type="body"/>
          </p:nvPr>
        </p:nvSpPr>
        <p:spPr>
          <a:xfrm>
            <a:off x="6674979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8" name="Google Shape;7018;p45"/>
          <p:cNvSpPr/>
          <p:nvPr>
            <p:ph idx="7" type="body"/>
          </p:nvPr>
        </p:nvSpPr>
        <p:spPr>
          <a:xfrm>
            <a:off x="6271097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9" name="Google Shape;7019;p45"/>
          <p:cNvSpPr txBox="1"/>
          <p:nvPr>
            <p:ph idx="8" type="body"/>
          </p:nvPr>
        </p:nvSpPr>
        <p:spPr>
          <a:xfrm>
            <a:off x="3275856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0" name="Google Shape;7020;p45"/>
          <p:cNvSpPr txBox="1"/>
          <p:nvPr>
            <p:ph idx="9" type="body"/>
          </p:nvPr>
        </p:nvSpPr>
        <p:spPr>
          <a:xfrm>
            <a:off x="6281464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rt Diagram Slide">
  <p:cSld name="1_Chart Diagram Slide">
    <p:spTree>
      <p:nvGrpSpPr>
        <p:cNvPr id="7021" name="Shape 7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2" name="Google Shape;7022;p46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7023" name="Google Shape;7023;p46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7024" name="Google Shape;7024;p46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5" name="Google Shape;7025;p46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6" name="Google Shape;7026;p46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7" name="Google Shape;7027;p46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8" name="Google Shape;7028;p46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29" name="Google Shape;7029;p46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0" name="Google Shape;7030;p46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1" name="Google Shape;7031;p46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2" name="Google Shape;7032;p46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3" name="Google Shape;7033;p46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4" name="Google Shape;7034;p46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5" name="Google Shape;7035;p46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6" name="Google Shape;7036;p46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7" name="Google Shape;7037;p46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8" name="Google Shape;7038;p46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39" name="Google Shape;7039;p46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0" name="Google Shape;7040;p46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1" name="Google Shape;7041;p46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2" name="Google Shape;7042;p46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3" name="Google Shape;7043;p46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4" name="Google Shape;7044;p46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5" name="Google Shape;7045;p46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6" name="Google Shape;7046;p46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7" name="Google Shape;7047;p46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8" name="Google Shape;7048;p46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49" name="Google Shape;7049;p46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0" name="Google Shape;7050;p46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1" name="Google Shape;7051;p46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2" name="Google Shape;7052;p46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3" name="Google Shape;7053;p46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054" name="Google Shape;7054;p46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7055" name="Google Shape;7055;p46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6" name="Google Shape;7056;p46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7" name="Google Shape;7057;p46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8" name="Google Shape;7058;p46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59" name="Google Shape;7059;p46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0" name="Google Shape;7060;p46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1" name="Google Shape;7061;p46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2" name="Google Shape;7062;p46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3" name="Google Shape;7063;p46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4" name="Google Shape;7064;p46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5" name="Google Shape;7065;p46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6" name="Google Shape;7066;p46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7" name="Google Shape;7067;p46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8" name="Google Shape;7068;p46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69" name="Google Shape;7069;p46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0" name="Google Shape;7070;p46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1" name="Google Shape;7071;p46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2" name="Google Shape;7072;p46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3" name="Google Shape;7073;p46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4" name="Google Shape;7074;p46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5" name="Google Shape;7075;p46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6" name="Google Shape;7076;p46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7" name="Google Shape;7077;p46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8" name="Google Shape;7078;p46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79" name="Google Shape;7079;p46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0" name="Google Shape;7080;p46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1" name="Google Shape;7081;p46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2" name="Google Shape;7082;p46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3" name="Google Shape;7083;p46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4" name="Google Shape;7084;p46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5" name="Google Shape;7085;p46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6" name="Google Shape;7086;p46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7" name="Google Shape;7087;p46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8" name="Google Shape;7088;p46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89" name="Google Shape;7089;p46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0" name="Google Shape;7090;p46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1" name="Google Shape;7091;p46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2" name="Google Shape;7092;p46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3" name="Google Shape;7093;p46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4" name="Google Shape;7094;p46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5" name="Google Shape;7095;p46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6" name="Google Shape;7096;p46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7" name="Google Shape;7097;p46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8" name="Google Shape;7098;p46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99" name="Google Shape;7099;p46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0" name="Google Shape;7100;p46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1" name="Google Shape;7101;p46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2" name="Google Shape;7102;p46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3" name="Google Shape;7103;p46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4" name="Google Shape;7104;p46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5" name="Google Shape;7105;p46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6" name="Google Shape;7106;p46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7" name="Google Shape;7107;p46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8" name="Google Shape;7108;p46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09" name="Google Shape;7109;p46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0" name="Google Shape;7110;p46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1" name="Google Shape;7111;p46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2" name="Google Shape;7112;p46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13" name="Google Shape;7113;p46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114" name="Google Shape;7114;p46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115" name="Google Shape;7115;p4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116" name="Google Shape;7116;p4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7" name="Google Shape;7117;p4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8" name="Google Shape;7118;p46"/>
          <p:cNvSpPr/>
          <p:nvPr>
            <p:ph idx="2" type="chart"/>
          </p:nvPr>
        </p:nvSpPr>
        <p:spPr>
          <a:xfrm>
            <a:off x="249238" y="582613"/>
            <a:ext cx="86454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Diagram Slide">
  <p:cSld name="1_Table Diagram Slide">
    <p:spTree>
      <p:nvGrpSpPr>
        <p:cNvPr id="7119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0" name="Google Shape;7120;p47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7121" name="Google Shape;7121;p47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7122" name="Google Shape;7122;p47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3" name="Google Shape;7123;p47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4" name="Google Shape;7124;p47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5" name="Google Shape;7125;p47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6" name="Google Shape;7126;p47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7" name="Google Shape;7127;p47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8" name="Google Shape;7128;p47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29" name="Google Shape;7129;p47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0" name="Google Shape;7130;p47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1" name="Google Shape;7131;p47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2" name="Google Shape;7132;p47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3" name="Google Shape;7133;p47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4" name="Google Shape;7134;p47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5" name="Google Shape;7135;p47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6" name="Google Shape;7136;p47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7" name="Google Shape;7137;p47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8" name="Google Shape;7138;p47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39" name="Google Shape;7139;p47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0" name="Google Shape;7140;p47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1" name="Google Shape;7141;p47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2" name="Google Shape;7142;p47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3" name="Google Shape;7143;p47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4" name="Google Shape;7144;p47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5" name="Google Shape;7145;p47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6" name="Google Shape;7146;p47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7" name="Google Shape;7147;p47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8" name="Google Shape;7148;p47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49" name="Google Shape;7149;p47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0" name="Google Shape;7150;p47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1" name="Google Shape;7151;p47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152" name="Google Shape;7152;p47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7153" name="Google Shape;7153;p47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4" name="Google Shape;7154;p47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5" name="Google Shape;7155;p47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6" name="Google Shape;7156;p47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7" name="Google Shape;7157;p47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8" name="Google Shape;7158;p47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59" name="Google Shape;7159;p47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0" name="Google Shape;7160;p47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1" name="Google Shape;7161;p47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2" name="Google Shape;7162;p47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3" name="Google Shape;7163;p47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4" name="Google Shape;7164;p47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5" name="Google Shape;7165;p47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6" name="Google Shape;7166;p47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7" name="Google Shape;7167;p47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8" name="Google Shape;7168;p47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69" name="Google Shape;7169;p47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0" name="Google Shape;7170;p47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1" name="Google Shape;7171;p47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2" name="Google Shape;7172;p47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3" name="Google Shape;7173;p47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4" name="Google Shape;7174;p47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5" name="Google Shape;7175;p47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6" name="Google Shape;7176;p47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7" name="Google Shape;7177;p47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8" name="Google Shape;7178;p47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79" name="Google Shape;7179;p47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0" name="Google Shape;7180;p47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1" name="Google Shape;7181;p47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2" name="Google Shape;7182;p47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3" name="Google Shape;7183;p47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4" name="Google Shape;7184;p47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5" name="Google Shape;7185;p47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6" name="Google Shape;7186;p47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7" name="Google Shape;7187;p47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8" name="Google Shape;7188;p47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89" name="Google Shape;7189;p47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0" name="Google Shape;7190;p47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1" name="Google Shape;7191;p47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2" name="Google Shape;7192;p47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3" name="Google Shape;7193;p47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4" name="Google Shape;7194;p47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5" name="Google Shape;7195;p47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6" name="Google Shape;7196;p47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7" name="Google Shape;7197;p47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8" name="Google Shape;7198;p47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99" name="Google Shape;7199;p47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0" name="Google Shape;7200;p47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1" name="Google Shape;7201;p47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2" name="Google Shape;7202;p47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3" name="Google Shape;7203;p47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4" name="Google Shape;7204;p47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5" name="Google Shape;7205;p47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6" name="Google Shape;7206;p47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7" name="Google Shape;7207;p47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8" name="Google Shape;7208;p47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09" name="Google Shape;7209;p47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10" name="Google Shape;7210;p47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11" name="Google Shape;7211;p47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212" name="Google Shape;7212;p47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213" name="Google Shape;7213;p47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214" name="Google Shape;7214;p47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5" name="Google Shape;7215;p47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ular Data Slide">
  <p:cSld name="1_Tabular Data Slide">
    <p:spTree>
      <p:nvGrpSpPr>
        <p:cNvPr id="7216" name="Shape 7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7" name="Google Shape;7217;p48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7218" name="Google Shape;7218;p48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7219" name="Google Shape;7219;p48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0" name="Google Shape;7220;p48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1" name="Google Shape;7221;p48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2" name="Google Shape;7222;p48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3" name="Google Shape;7223;p48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4" name="Google Shape;7224;p48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5" name="Google Shape;7225;p48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6" name="Google Shape;7226;p48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7" name="Google Shape;7227;p48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8" name="Google Shape;7228;p48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29" name="Google Shape;7229;p48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0" name="Google Shape;7230;p48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1" name="Google Shape;7231;p48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2" name="Google Shape;7232;p48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3" name="Google Shape;7233;p48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4" name="Google Shape;7234;p48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5" name="Google Shape;7235;p48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6" name="Google Shape;7236;p48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7" name="Google Shape;7237;p48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8" name="Google Shape;7238;p48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39" name="Google Shape;7239;p48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0" name="Google Shape;7240;p48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1" name="Google Shape;7241;p48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2" name="Google Shape;7242;p48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3" name="Google Shape;7243;p48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4" name="Google Shape;7244;p48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5" name="Google Shape;7245;p48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6" name="Google Shape;7246;p48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7" name="Google Shape;7247;p48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48" name="Google Shape;7248;p48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249" name="Google Shape;7249;p48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7250" name="Google Shape;7250;p48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1" name="Google Shape;7251;p48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2" name="Google Shape;7252;p48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3" name="Google Shape;7253;p48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4" name="Google Shape;7254;p48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5" name="Google Shape;7255;p48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6" name="Google Shape;7256;p48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7" name="Google Shape;7257;p48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8" name="Google Shape;7258;p48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59" name="Google Shape;7259;p48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0" name="Google Shape;7260;p48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1" name="Google Shape;7261;p48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2" name="Google Shape;7262;p48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3" name="Google Shape;7263;p48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4" name="Google Shape;7264;p48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5" name="Google Shape;7265;p48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6" name="Google Shape;7266;p48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7" name="Google Shape;7267;p48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8" name="Google Shape;7268;p48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69" name="Google Shape;7269;p48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0" name="Google Shape;7270;p48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1" name="Google Shape;7271;p48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2" name="Google Shape;7272;p48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3" name="Google Shape;7273;p48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4" name="Google Shape;7274;p48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5" name="Google Shape;7275;p48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6" name="Google Shape;7276;p48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7" name="Google Shape;7277;p48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8" name="Google Shape;7278;p48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79" name="Google Shape;7279;p48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0" name="Google Shape;7280;p48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1" name="Google Shape;7281;p48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2" name="Google Shape;7282;p48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3" name="Google Shape;7283;p48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4" name="Google Shape;7284;p48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5" name="Google Shape;7285;p48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6" name="Google Shape;7286;p48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7" name="Google Shape;7287;p48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8" name="Google Shape;7288;p48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89" name="Google Shape;7289;p48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0" name="Google Shape;7290;p48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1" name="Google Shape;7291;p48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2" name="Google Shape;7292;p48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3" name="Google Shape;7293;p48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4" name="Google Shape;7294;p48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5" name="Google Shape;7295;p48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6" name="Google Shape;7296;p48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7" name="Google Shape;7297;p48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8" name="Google Shape;7298;p48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99" name="Google Shape;7299;p48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0" name="Google Shape;7300;p48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1" name="Google Shape;7301;p48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2" name="Google Shape;7302;p48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3" name="Google Shape;7303;p48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4" name="Google Shape;7304;p48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5" name="Google Shape;7305;p48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6" name="Google Shape;7306;p48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7" name="Google Shape;7307;p48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08" name="Google Shape;7308;p48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309" name="Google Shape;7309;p48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310" name="Google Shape;7310;p4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311" name="Google Shape;7311;p4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2" name="Google Shape;7312;p4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3" name="Google Shape;7313;p48"/>
          <p:cNvSpPr/>
          <p:nvPr>
            <p:ph idx="2" type="pic"/>
          </p:nvPr>
        </p:nvSpPr>
        <p:spPr>
          <a:xfrm>
            <a:off x="289325" y="1342417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314" name="Google Shape;7314;p48"/>
          <p:cNvSpPr/>
          <p:nvPr>
            <p:ph idx="3" type="pic"/>
          </p:nvPr>
        </p:nvSpPr>
        <p:spPr>
          <a:xfrm>
            <a:off x="289325" y="2574588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315" name="Google Shape;7315;p48"/>
          <p:cNvSpPr/>
          <p:nvPr>
            <p:ph idx="4" type="pic"/>
          </p:nvPr>
        </p:nvSpPr>
        <p:spPr>
          <a:xfrm>
            <a:off x="289325" y="3806759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316" name="Google Shape;7316;p48"/>
          <p:cNvSpPr/>
          <p:nvPr>
            <p:ph idx="1" type="body"/>
          </p:nvPr>
        </p:nvSpPr>
        <p:spPr>
          <a:xfrm>
            <a:off x="308781" y="648511"/>
            <a:ext cx="8526300" cy="3438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7" name="Google Shape;7317;p48"/>
          <p:cNvSpPr/>
          <p:nvPr>
            <p:ph idx="5" type="body"/>
          </p:nvPr>
        </p:nvSpPr>
        <p:spPr>
          <a:xfrm>
            <a:off x="2821631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8" name="Google Shape;7318;p48"/>
          <p:cNvSpPr/>
          <p:nvPr>
            <p:ph idx="6" type="body"/>
          </p:nvPr>
        </p:nvSpPr>
        <p:spPr>
          <a:xfrm>
            <a:off x="5986362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9" name="Google Shape;7319;p48"/>
          <p:cNvSpPr txBox="1"/>
          <p:nvPr>
            <p:ph idx="7" type="body"/>
          </p:nvPr>
        </p:nvSpPr>
        <p:spPr>
          <a:xfrm>
            <a:off x="2860675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0" name="Google Shape;7320;p48"/>
          <p:cNvSpPr txBox="1"/>
          <p:nvPr>
            <p:ph idx="8" type="body"/>
          </p:nvPr>
        </p:nvSpPr>
        <p:spPr>
          <a:xfrm>
            <a:off x="6012436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1" name="Google Shape;7321;p48"/>
          <p:cNvSpPr txBox="1"/>
          <p:nvPr>
            <p:ph idx="9" type="body"/>
          </p:nvPr>
        </p:nvSpPr>
        <p:spPr>
          <a:xfrm>
            <a:off x="2860675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2" name="Google Shape;7322;p48"/>
          <p:cNvSpPr txBox="1"/>
          <p:nvPr>
            <p:ph idx="13" type="body"/>
          </p:nvPr>
        </p:nvSpPr>
        <p:spPr>
          <a:xfrm>
            <a:off x="6012436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3" name="Google Shape;7323;p48"/>
          <p:cNvSpPr txBox="1"/>
          <p:nvPr>
            <p:ph idx="14" type="body"/>
          </p:nvPr>
        </p:nvSpPr>
        <p:spPr>
          <a:xfrm>
            <a:off x="2860675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4" name="Google Shape;7324;p48"/>
          <p:cNvSpPr txBox="1"/>
          <p:nvPr>
            <p:ph idx="15" type="body"/>
          </p:nvPr>
        </p:nvSpPr>
        <p:spPr>
          <a:xfrm>
            <a:off x="6012436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5" name="Google Shape;7325;p48"/>
          <p:cNvSpPr txBox="1"/>
          <p:nvPr>
            <p:ph idx="16" type="body"/>
          </p:nvPr>
        </p:nvSpPr>
        <p:spPr>
          <a:xfrm>
            <a:off x="328134" y="2055779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6" name="Google Shape;7326;p48"/>
          <p:cNvSpPr txBox="1"/>
          <p:nvPr>
            <p:ph idx="17" type="body"/>
          </p:nvPr>
        </p:nvSpPr>
        <p:spPr>
          <a:xfrm>
            <a:off x="328134" y="33074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7" name="Google Shape;7327;p48"/>
          <p:cNvSpPr txBox="1"/>
          <p:nvPr>
            <p:ph idx="18" type="body"/>
          </p:nvPr>
        </p:nvSpPr>
        <p:spPr>
          <a:xfrm>
            <a:off x="328134" y="45266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ve Point Slide 1">
  <p:cSld name="1_Five Point Slide 1">
    <p:spTree>
      <p:nvGrpSpPr>
        <p:cNvPr id="7328" name="Shape 7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9" name="Google Shape;7329;p49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7330" name="Google Shape;7330;p49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7331" name="Google Shape;7331;p49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2" name="Google Shape;7332;p49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3" name="Google Shape;7333;p49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4" name="Google Shape;7334;p49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5" name="Google Shape;7335;p49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6" name="Google Shape;7336;p49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7" name="Google Shape;7337;p49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8" name="Google Shape;7338;p49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39" name="Google Shape;7339;p49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0" name="Google Shape;7340;p49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1" name="Google Shape;7341;p49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2" name="Google Shape;7342;p49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3" name="Google Shape;7343;p49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4" name="Google Shape;7344;p49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5" name="Google Shape;7345;p49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6" name="Google Shape;7346;p49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7" name="Google Shape;7347;p49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8" name="Google Shape;7348;p49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49" name="Google Shape;7349;p49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0" name="Google Shape;7350;p49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1" name="Google Shape;7351;p49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2" name="Google Shape;7352;p49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3" name="Google Shape;7353;p49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4" name="Google Shape;7354;p49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5" name="Google Shape;7355;p49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6" name="Google Shape;7356;p49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7" name="Google Shape;7357;p49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8" name="Google Shape;7358;p49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59" name="Google Shape;7359;p49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0" name="Google Shape;7360;p49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361" name="Google Shape;7361;p49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7362" name="Google Shape;7362;p49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3" name="Google Shape;7363;p49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4" name="Google Shape;7364;p49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5" name="Google Shape;7365;p49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6" name="Google Shape;7366;p49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7" name="Google Shape;7367;p49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8" name="Google Shape;7368;p49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69" name="Google Shape;7369;p49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0" name="Google Shape;7370;p49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1" name="Google Shape;7371;p49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2" name="Google Shape;7372;p49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3" name="Google Shape;7373;p49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4" name="Google Shape;7374;p49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5" name="Google Shape;7375;p49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6" name="Google Shape;7376;p49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7" name="Google Shape;7377;p49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8" name="Google Shape;7378;p49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79" name="Google Shape;7379;p49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0" name="Google Shape;7380;p49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1" name="Google Shape;7381;p49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2" name="Google Shape;7382;p49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3" name="Google Shape;7383;p49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4" name="Google Shape;7384;p49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5" name="Google Shape;7385;p49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6" name="Google Shape;7386;p49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7" name="Google Shape;7387;p49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8" name="Google Shape;7388;p49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89" name="Google Shape;7389;p49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0" name="Google Shape;7390;p49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1" name="Google Shape;7391;p49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2" name="Google Shape;7392;p49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3" name="Google Shape;7393;p49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4" name="Google Shape;7394;p49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5" name="Google Shape;7395;p49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6" name="Google Shape;7396;p49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7" name="Google Shape;7397;p49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8" name="Google Shape;7398;p49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99" name="Google Shape;7399;p49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0" name="Google Shape;7400;p49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1" name="Google Shape;7401;p49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2" name="Google Shape;7402;p49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3" name="Google Shape;7403;p49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4" name="Google Shape;7404;p49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5" name="Google Shape;7405;p49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6" name="Google Shape;7406;p49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7" name="Google Shape;7407;p49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8" name="Google Shape;7408;p49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09" name="Google Shape;7409;p49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0" name="Google Shape;7410;p49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1" name="Google Shape;7411;p49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2" name="Google Shape;7412;p49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3" name="Google Shape;7413;p49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4" name="Google Shape;7414;p49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5" name="Google Shape;7415;p49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6" name="Google Shape;7416;p49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7" name="Google Shape;7417;p49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8" name="Google Shape;7418;p49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19" name="Google Shape;7419;p49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20" name="Google Shape;7420;p49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421" name="Google Shape;7421;p49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422" name="Google Shape;7422;p49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423" name="Google Shape;7423;p49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4" name="Google Shape;7424;p49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25" name="Google Shape;7425;p49"/>
          <p:cNvSpPr/>
          <p:nvPr>
            <p:ph idx="2" type="pic"/>
          </p:nvPr>
        </p:nvSpPr>
        <p:spPr>
          <a:xfrm>
            <a:off x="3503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426" name="Google Shape;7426;p49"/>
          <p:cNvSpPr txBox="1"/>
          <p:nvPr>
            <p:ph idx="1" type="body"/>
          </p:nvPr>
        </p:nvSpPr>
        <p:spPr>
          <a:xfrm>
            <a:off x="587040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27" name="Google Shape;7427;p49"/>
          <p:cNvSpPr/>
          <p:nvPr>
            <p:ph idx="3" type="pic"/>
          </p:nvPr>
        </p:nvSpPr>
        <p:spPr>
          <a:xfrm>
            <a:off x="20267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7428" name="Google Shape;7428;p49"/>
          <p:cNvSpPr/>
          <p:nvPr>
            <p:ph idx="4" type="pic"/>
          </p:nvPr>
        </p:nvSpPr>
        <p:spPr>
          <a:xfrm>
            <a:off x="37031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429" name="Google Shape;7429;p49"/>
          <p:cNvSpPr/>
          <p:nvPr>
            <p:ph idx="5" type="pic"/>
          </p:nvPr>
        </p:nvSpPr>
        <p:spPr>
          <a:xfrm>
            <a:off x="53795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7430" name="Google Shape;7430;p49"/>
          <p:cNvSpPr/>
          <p:nvPr>
            <p:ph idx="6" type="pic"/>
          </p:nvPr>
        </p:nvSpPr>
        <p:spPr>
          <a:xfrm>
            <a:off x="70559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431" name="Google Shape;7431;p49"/>
          <p:cNvSpPr txBox="1"/>
          <p:nvPr>
            <p:ph idx="7" type="body"/>
          </p:nvPr>
        </p:nvSpPr>
        <p:spPr>
          <a:xfrm>
            <a:off x="2278680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2" name="Google Shape;7432;p49"/>
          <p:cNvSpPr txBox="1"/>
          <p:nvPr>
            <p:ph idx="8" type="body"/>
          </p:nvPr>
        </p:nvSpPr>
        <p:spPr>
          <a:xfrm>
            <a:off x="396146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3" name="Google Shape;7433;p49"/>
          <p:cNvSpPr txBox="1"/>
          <p:nvPr>
            <p:ph idx="9" type="body"/>
          </p:nvPr>
        </p:nvSpPr>
        <p:spPr>
          <a:xfrm>
            <a:off x="5653101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4" name="Google Shape;7434;p49"/>
          <p:cNvSpPr txBox="1"/>
          <p:nvPr>
            <p:ph idx="13" type="body"/>
          </p:nvPr>
        </p:nvSpPr>
        <p:spPr>
          <a:xfrm>
            <a:off x="732188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ive Points Slide 2">
  <p:cSld name="1_Five Points Slide 2">
    <p:spTree>
      <p:nvGrpSpPr>
        <p:cNvPr id="7435" name="Shape 7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6" name="Google Shape;7436;p50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7437" name="Google Shape;7437;p50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7438" name="Google Shape;7438;p50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39" name="Google Shape;7439;p50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0" name="Google Shape;7440;p50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1" name="Google Shape;7441;p50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2" name="Google Shape;7442;p50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3" name="Google Shape;7443;p50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4" name="Google Shape;7444;p50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5" name="Google Shape;7445;p50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6" name="Google Shape;7446;p50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7" name="Google Shape;7447;p50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8" name="Google Shape;7448;p50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49" name="Google Shape;7449;p50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0" name="Google Shape;7450;p50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1" name="Google Shape;7451;p50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2" name="Google Shape;7452;p50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3" name="Google Shape;7453;p50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4" name="Google Shape;7454;p50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5" name="Google Shape;7455;p50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6" name="Google Shape;7456;p50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7" name="Google Shape;7457;p50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8" name="Google Shape;7458;p50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59" name="Google Shape;7459;p50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0" name="Google Shape;7460;p50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1" name="Google Shape;7461;p50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2" name="Google Shape;7462;p50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3" name="Google Shape;7463;p50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4" name="Google Shape;7464;p50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5" name="Google Shape;7465;p50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6" name="Google Shape;7466;p50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67" name="Google Shape;7467;p50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468" name="Google Shape;7468;p50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7469" name="Google Shape;7469;p50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0" name="Google Shape;7470;p50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1" name="Google Shape;7471;p50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2" name="Google Shape;7472;p50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3" name="Google Shape;7473;p50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4" name="Google Shape;7474;p50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5" name="Google Shape;7475;p50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6" name="Google Shape;7476;p50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7" name="Google Shape;7477;p50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8" name="Google Shape;7478;p50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79" name="Google Shape;7479;p50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0" name="Google Shape;7480;p50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1" name="Google Shape;7481;p50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2" name="Google Shape;7482;p50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3" name="Google Shape;7483;p50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4" name="Google Shape;7484;p50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5" name="Google Shape;7485;p50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6" name="Google Shape;7486;p50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7" name="Google Shape;7487;p50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8" name="Google Shape;7488;p50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89" name="Google Shape;7489;p50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0" name="Google Shape;7490;p50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1" name="Google Shape;7491;p50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2" name="Google Shape;7492;p50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3" name="Google Shape;7493;p50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4" name="Google Shape;7494;p50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5" name="Google Shape;7495;p50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6" name="Google Shape;7496;p50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7" name="Google Shape;7497;p50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8" name="Google Shape;7498;p50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99" name="Google Shape;7499;p50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0" name="Google Shape;7500;p50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1" name="Google Shape;7501;p50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2" name="Google Shape;7502;p50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3" name="Google Shape;7503;p50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4" name="Google Shape;7504;p50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5" name="Google Shape;7505;p50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6" name="Google Shape;7506;p50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7" name="Google Shape;7507;p50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8" name="Google Shape;7508;p50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09" name="Google Shape;7509;p50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0" name="Google Shape;7510;p50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1" name="Google Shape;7511;p50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2" name="Google Shape;7512;p50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3" name="Google Shape;7513;p50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4" name="Google Shape;7514;p50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5" name="Google Shape;7515;p50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6" name="Google Shape;7516;p50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7" name="Google Shape;7517;p50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8" name="Google Shape;7518;p50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19" name="Google Shape;7519;p50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0" name="Google Shape;7520;p50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1" name="Google Shape;7521;p50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2" name="Google Shape;7522;p50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3" name="Google Shape;7523;p50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4" name="Google Shape;7524;p50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5" name="Google Shape;7525;p50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6" name="Google Shape;7526;p50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27" name="Google Shape;7527;p50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528" name="Google Shape;7528;p50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529" name="Google Shape;7529;p50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530" name="Google Shape;7530;p50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1" name="Google Shape;7531;p50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32" name="Google Shape;7532;p50"/>
          <p:cNvSpPr/>
          <p:nvPr>
            <p:ph idx="2" type="pic"/>
          </p:nvPr>
        </p:nvSpPr>
        <p:spPr>
          <a:xfrm>
            <a:off x="223538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533" name="Google Shape;7533;p50"/>
          <p:cNvSpPr txBox="1"/>
          <p:nvPr>
            <p:ph idx="1" type="body"/>
          </p:nvPr>
        </p:nvSpPr>
        <p:spPr>
          <a:xfrm>
            <a:off x="233085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4" name="Google Shape;7534;p50"/>
          <p:cNvSpPr/>
          <p:nvPr>
            <p:ph idx="3" type="pic"/>
          </p:nvPr>
        </p:nvSpPr>
        <p:spPr>
          <a:xfrm>
            <a:off x="302405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7535" name="Google Shape;7535;p50"/>
          <p:cNvSpPr/>
          <p:nvPr>
            <p:ph idx="4" type="pic"/>
          </p:nvPr>
        </p:nvSpPr>
        <p:spPr>
          <a:xfrm>
            <a:off x="381272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536" name="Google Shape;7536;p50"/>
          <p:cNvSpPr/>
          <p:nvPr>
            <p:ph idx="5" type="pic"/>
          </p:nvPr>
        </p:nvSpPr>
        <p:spPr>
          <a:xfrm>
            <a:off x="460139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7537" name="Google Shape;7537;p50"/>
          <p:cNvSpPr/>
          <p:nvPr>
            <p:ph idx="6" type="pic"/>
          </p:nvPr>
        </p:nvSpPr>
        <p:spPr>
          <a:xfrm>
            <a:off x="539006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538" name="Google Shape;7538;p50"/>
          <p:cNvSpPr txBox="1"/>
          <p:nvPr>
            <p:ph idx="7" type="body"/>
          </p:nvPr>
        </p:nvSpPr>
        <p:spPr>
          <a:xfrm>
            <a:off x="390819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9" name="Google Shape;7539;p50"/>
          <p:cNvSpPr txBox="1"/>
          <p:nvPr>
            <p:ph idx="8" type="body"/>
          </p:nvPr>
        </p:nvSpPr>
        <p:spPr>
          <a:xfrm>
            <a:off x="548553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0" name="Google Shape;7540;p50"/>
          <p:cNvSpPr txBox="1"/>
          <p:nvPr>
            <p:ph idx="9" type="body"/>
          </p:nvPr>
        </p:nvSpPr>
        <p:spPr>
          <a:xfrm>
            <a:off x="312333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1" name="Google Shape;7541;p50"/>
          <p:cNvSpPr txBox="1"/>
          <p:nvPr>
            <p:ph idx="13" type="body"/>
          </p:nvPr>
        </p:nvSpPr>
        <p:spPr>
          <a:xfrm>
            <a:off x="470067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Slide">
  <p:cSld name="3_Content Slide">
    <p:spTree>
      <p:nvGrpSpPr>
        <p:cNvPr id="5306" name="Shape 5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7" name="Google Shape;5307;p6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08" name="Google Shape;5308;p6"/>
          <p:cNvSpPr txBox="1"/>
          <p:nvPr>
            <p:ph idx="1" type="body"/>
          </p:nvPr>
        </p:nvSpPr>
        <p:spPr>
          <a:xfrm>
            <a:off x="191885" y="853440"/>
            <a:ext cx="88089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9" name="Google Shape;5309;p6"/>
          <p:cNvSpPr txBox="1"/>
          <p:nvPr>
            <p:ph type="title"/>
          </p:nvPr>
        </p:nvSpPr>
        <p:spPr>
          <a:xfrm>
            <a:off x="191885" y="0"/>
            <a:ext cx="8802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10" name="Google Shape;5310;p6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eps Slide">
  <p:cSld name="1_Steps Slide">
    <p:spTree>
      <p:nvGrpSpPr>
        <p:cNvPr id="7542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3" name="Google Shape;7543;p51"/>
          <p:cNvGrpSpPr/>
          <p:nvPr/>
        </p:nvGrpSpPr>
        <p:grpSpPr>
          <a:xfrm>
            <a:off x="-1" y="596900"/>
            <a:ext cx="9137599" cy="4344815"/>
            <a:chOff x="0" y="596900"/>
            <a:chExt cx="9144000" cy="4344815"/>
          </a:xfrm>
        </p:grpSpPr>
        <p:grpSp>
          <p:nvGrpSpPr>
            <p:cNvPr id="7544" name="Google Shape;7544;p51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7545" name="Google Shape;7545;p51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46" name="Google Shape;7546;p51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47" name="Google Shape;7547;p51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48" name="Google Shape;7548;p51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49" name="Google Shape;7549;p51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0" name="Google Shape;7550;p51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1" name="Google Shape;7551;p51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2" name="Google Shape;7552;p51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3" name="Google Shape;7553;p51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4" name="Google Shape;7554;p51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5" name="Google Shape;7555;p51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6" name="Google Shape;7556;p51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7" name="Google Shape;7557;p51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8" name="Google Shape;7558;p51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59" name="Google Shape;7559;p51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0" name="Google Shape;7560;p51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1" name="Google Shape;7561;p51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2" name="Google Shape;7562;p51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3" name="Google Shape;7563;p51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4" name="Google Shape;7564;p51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5" name="Google Shape;7565;p51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6" name="Google Shape;7566;p51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7" name="Google Shape;7567;p51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8" name="Google Shape;7568;p51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69" name="Google Shape;7569;p51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0" name="Google Shape;7570;p51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1" name="Google Shape;7571;p51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2" name="Google Shape;7572;p51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3" name="Google Shape;7573;p51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4" name="Google Shape;7574;p51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5" name="Google Shape;7575;p51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6" name="Google Shape;7576;p51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7" name="Google Shape;7577;p51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8" name="Google Shape;7578;p51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79" name="Google Shape;7579;p51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0" name="Google Shape;7580;p51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1" name="Google Shape;7581;p51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2" name="Google Shape;7582;p51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3" name="Google Shape;7583;p51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4" name="Google Shape;7584;p51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5" name="Google Shape;7585;p51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6" name="Google Shape;7586;p51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7" name="Google Shape;7587;p51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8" name="Google Shape;7588;p51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89" name="Google Shape;7589;p51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0" name="Google Shape;7590;p51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1" name="Google Shape;7591;p51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2" name="Google Shape;7592;p51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3" name="Google Shape;7593;p51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4" name="Google Shape;7594;p51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5" name="Google Shape;7595;p51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6" name="Google Shape;7596;p51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7" name="Google Shape;7597;p51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8" name="Google Shape;7598;p51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99" name="Google Shape;7599;p51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0" name="Google Shape;7600;p51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1" name="Google Shape;7601;p51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2" name="Google Shape;7602;p51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03" name="Google Shape;7603;p51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7604" name="Google Shape;7604;p51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5" name="Google Shape;7605;p51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6" name="Google Shape;7606;p51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7" name="Google Shape;7607;p51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8" name="Google Shape;7608;p51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9" name="Google Shape;7609;p51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0" name="Google Shape;7610;p51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1" name="Google Shape;7611;p51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2" name="Google Shape;7612;p51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3" name="Google Shape;7613;p51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4" name="Google Shape;7614;p51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5" name="Google Shape;7615;p51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6" name="Google Shape;7616;p51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7" name="Google Shape;7617;p51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8" name="Google Shape;7618;p51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9" name="Google Shape;7619;p51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0" name="Google Shape;7620;p51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1" name="Google Shape;7621;p51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2" name="Google Shape;7622;p51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3" name="Google Shape;7623;p51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4" name="Google Shape;7624;p51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5" name="Google Shape;7625;p51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6" name="Google Shape;7626;p51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7" name="Google Shape;7627;p51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8" name="Google Shape;7628;p51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9" name="Google Shape;7629;p51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0" name="Google Shape;7630;p51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1" name="Google Shape;7631;p51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2" name="Google Shape;7632;p51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33" name="Google Shape;7633;p51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634" name="Google Shape;7634;p51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635" name="Google Shape;7635;p51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6" name="Google Shape;7636;p51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7" name="Google Shape;7637;p51"/>
          <p:cNvSpPr/>
          <p:nvPr>
            <p:ph idx="2" type="pic"/>
          </p:nvPr>
        </p:nvSpPr>
        <p:spPr>
          <a:xfrm>
            <a:off x="255440" y="1813709"/>
            <a:ext cx="3353400" cy="1546800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638" name="Google Shape;7638;p51"/>
          <p:cNvSpPr/>
          <p:nvPr>
            <p:ph idx="3" type="pic"/>
          </p:nvPr>
        </p:nvSpPr>
        <p:spPr>
          <a:xfrm>
            <a:off x="2915467" y="1813710"/>
            <a:ext cx="3353400" cy="1546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7639" name="Google Shape;7639;p51"/>
          <p:cNvSpPr/>
          <p:nvPr>
            <p:ph idx="4" type="pic"/>
          </p:nvPr>
        </p:nvSpPr>
        <p:spPr>
          <a:xfrm>
            <a:off x="5575490" y="1813709"/>
            <a:ext cx="3353400" cy="15468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7640" name="Google Shape;7640;p51"/>
          <p:cNvSpPr txBox="1"/>
          <p:nvPr>
            <p:ph idx="1" type="body"/>
          </p:nvPr>
        </p:nvSpPr>
        <p:spPr>
          <a:xfrm>
            <a:off x="3940778" y="35737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1" name="Google Shape;7641;p51"/>
          <p:cNvSpPr txBox="1"/>
          <p:nvPr>
            <p:ph idx="5" type="body"/>
          </p:nvPr>
        </p:nvSpPr>
        <p:spPr>
          <a:xfrm>
            <a:off x="104307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2" name="Google Shape;7642;p51"/>
          <p:cNvSpPr txBox="1"/>
          <p:nvPr>
            <p:ph idx="6" type="body"/>
          </p:nvPr>
        </p:nvSpPr>
        <p:spPr>
          <a:xfrm>
            <a:off x="651423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3" name="Google Shape;7643;p51"/>
          <p:cNvSpPr txBox="1"/>
          <p:nvPr>
            <p:ph idx="7" type="body"/>
          </p:nvPr>
        </p:nvSpPr>
        <p:spPr>
          <a:xfrm>
            <a:off x="752346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4" name="Google Shape;7644;p51"/>
          <p:cNvSpPr txBox="1"/>
          <p:nvPr>
            <p:ph idx="8" type="body"/>
          </p:nvPr>
        </p:nvSpPr>
        <p:spPr>
          <a:xfrm>
            <a:off x="370339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5" name="Google Shape;7645;p51"/>
          <p:cNvSpPr txBox="1"/>
          <p:nvPr>
            <p:ph idx="9" type="body"/>
          </p:nvPr>
        </p:nvSpPr>
        <p:spPr>
          <a:xfrm>
            <a:off x="635515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 showMasterSp="0">
  <p:cSld name="1_Thank you Slide">
    <p:spTree>
      <p:nvGrpSpPr>
        <p:cNvPr id="7646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7" name="Google Shape;7647;p52"/>
          <p:cNvGrpSpPr/>
          <p:nvPr/>
        </p:nvGrpSpPr>
        <p:grpSpPr>
          <a:xfrm>
            <a:off x="-237" y="0"/>
            <a:ext cx="9138057" cy="4914896"/>
            <a:chOff x="-237" y="0"/>
            <a:chExt cx="9138057" cy="4914896"/>
          </a:xfrm>
        </p:grpSpPr>
        <p:grpSp>
          <p:nvGrpSpPr>
            <p:cNvPr id="7648" name="Google Shape;7648;p52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7649" name="Google Shape;7649;p52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0" name="Google Shape;7650;p52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1" name="Google Shape;7651;p52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2" name="Google Shape;7652;p52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3" name="Google Shape;7653;p52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4" name="Google Shape;7654;p52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5" name="Google Shape;7655;p52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6" name="Google Shape;7656;p52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7" name="Google Shape;7657;p52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8" name="Google Shape;7658;p52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59" name="Google Shape;7659;p52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0" name="Google Shape;7660;p52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1" name="Google Shape;7661;p52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2" name="Google Shape;7662;p52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3" name="Google Shape;7663;p52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4" name="Google Shape;7664;p52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5" name="Google Shape;7665;p52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6" name="Google Shape;7666;p52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7" name="Google Shape;7667;p52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8" name="Google Shape;7668;p52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9" name="Google Shape;7669;p52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0" name="Google Shape;7670;p52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1" name="Google Shape;7671;p52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2" name="Google Shape;7672;p52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3" name="Google Shape;7673;p52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4" name="Google Shape;7674;p52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5" name="Google Shape;7675;p52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6" name="Google Shape;7676;p52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7" name="Google Shape;7677;p52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8" name="Google Shape;7678;p52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79" name="Google Shape;7679;p52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0" name="Google Shape;7680;p52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1" name="Google Shape;7681;p52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2" name="Google Shape;7682;p52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3" name="Google Shape;7683;p52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4" name="Google Shape;7684;p52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5" name="Google Shape;7685;p52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6" name="Google Shape;7686;p52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7" name="Google Shape;7687;p52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8" name="Google Shape;7688;p52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89" name="Google Shape;7689;p52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0" name="Google Shape;7690;p52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1" name="Google Shape;7691;p52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2" name="Google Shape;7692;p52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3" name="Google Shape;7693;p52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4" name="Google Shape;7694;p52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5" name="Google Shape;7695;p52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6" name="Google Shape;7696;p52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7" name="Google Shape;7697;p52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8" name="Google Shape;7698;p52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9" name="Google Shape;7699;p52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0" name="Google Shape;7700;p52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1" name="Google Shape;7701;p52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2" name="Google Shape;7702;p52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3" name="Google Shape;7703;p52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4" name="Google Shape;7704;p52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5" name="Google Shape;7705;p52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6" name="Google Shape;7706;p52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07" name="Google Shape;7707;p52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708" name="Google Shape;7708;p52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7709" name="Google Shape;7709;p52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0" name="Google Shape;7710;p52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1" name="Google Shape;7711;p52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2" name="Google Shape;7712;p52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3" name="Google Shape;7713;p52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4" name="Google Shape;7714;p52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5" name="Google Shape;7715;p52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6" name="Google Shape;7716;p52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7" name="Google Shape;7717;p52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8" name="Google Shape;7718;p52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19" name="Google Shape;7719;p52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0" name="Google Shape;7720;p52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1" name="Google Shape;7721;p52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2" name="Google Shape;7722;p52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3" name="Google Shape;7723;p52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4" name="Google Shape;7724;p52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5" name="Google Shape;7725;p52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6" name="Google Shape;7726;p52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7" name="Google Shape;7727;p52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8" name="Google Shape;7728;p52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29" name="Google Shape;7729;p52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0" name="Google Shape;7730;p52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1" name="Google Shape;7731;p52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2" name="Google Shape;7732;p52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3" name="Google Shape;7733;p52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4" name="Google Shape;7734;p52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5" name="Google Shape;7735;p52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6" name="Google Shape;7736;p52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7" name="Google Shape;7737;p52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8" name="Google Shape;7738;p52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39" name="Google Shape;7739;p52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40" name="Google Shape;7740;p52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41" name="Google Shape;7741;p52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742" name="Google Shape;7742;p52"/>
          <p:cNvSpPr txBox="1"/>
          <p:nvPr>
            <p:ph type="title"/>
          </p:nvPr>
        </p:nvSpPr>
        <p:spPr>
          <a:xfrm>
            <a:off x="1476355" y="992954"/>
            <a:ext cx="26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43" name="Google Shape;7743;p52"/>
          <p:cNvSpPr/>
          <p:nvPr/>
        </p:nvSpPr>
        <p:spPr>
          <a:xfrm>
            <a:off x="0" y="2647838"/>
            <a:ext cx="2408991" cy="575724"/>
          </a:xfrm>
          <a:custGeom>
            <a:rect b="b" l="l" r="r" t="t"/>
            <a:pathLst>
              <a:path extrusionOk="0" h="575724" w="240298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44" name="Google Shape;7744;p52"/>
          <p:cNvGrpSpPr/>
          <p:nvPr/>
        </p:nvGrpSpPr>
        <p:grpSpPr>
          <a:xfrm>
            <a:off x="112965" y="2789528"/>
            <a:ext cx="1944121" cy="291989"/>
            <a:chOff x="119" y="2341"/>
            <a:chExt cx="1805" cy="271"/>
          </a:xfrm>
        </p:grpSpPr>
        <p:sp>
          <p:nvSpPr>
            <p:cNvPr id="7745" name="Google Shape;7745;p52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6" name="Google Shape;7746;p52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7" name="Google Shape;7747;p52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8" name="Google Shape;7748;p52"/>
          <p:cNvSpPr txBox="1"/>
          <p:nvPr>
            <p:ph idx="2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9" name="Google Shape;7749;p52"/>
          <p:cNvSpPr/>
          <p:nvPr/>
        </p:nvSpPr>
        <p:spPr>
          <a:xfrm>
            <a:off x="4317589" y="2638"/>
            <a:ext cx="4821079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0" name="Google Shape;7750;p52"/>
          <p:cNvSpPr/>
          <p:nvPr>
            <p:ph idx="3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7751" name="Google Shape;7751;p52"/>
          <p:cNvGrpSpPr/>
          <p:nvPr/>
        </p:nvGrpSpPr>
        <p:grpSpPr>
          <a:xfrm>
            <a:off x="787289" y="755317"/>
            <a:ext cx="799274" cy="844780"/>
            <a:chOff x="-3330575" y="3005138"/>
            <a:chExt cx="1533526" cy="1620837"/>
          </a:xfrm>
        </p:grpSpPr>
        <p:sp>
          <p:nvSpPr>
            <p:cNvPr id="7752" name="Google Shape;7752;p52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3" name="Google Shape;7753;p52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4" name="Google Shape;7754;p52"/>
          <p:cNvGrpSpPr/>
          <p:nvPr/>
        </p:nvGrpSpPr>
        <p:grpSpPr>
          <a:xfrm>
            <a:off x="4059220" y="1649546"/>
            <a:ext cx="747543" cy="809245"/>
            <a:chOff x="2301081" y="6662108"/>
            <a:chExt cx="1500187" cy="1624013"/>
          </a:xfrm>
        </p:grpSpPr>
        <p:sp>
          <p:nvSpPr>
            <p:cNvPr id="7755" name="Google Shape;7755;p52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6" name="Google Shape;7756;p52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7" name="Google Shape;7757;p52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rganization Chart ">
  <p:cSld name="1_Organization Chart ">
    <p:spTree>
      <p:nvGrpSpPr>
        <p:cNvPr id="7758" name="Shape 7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9" name="Google Shape;7759;p53"/>
          <p:cNvGrpSpPr/>
          <p:nvPr/>
        </p:nvGrpSpPr>
        <p:grpSpPr>
          <a:xfrm>
            <a:off x="114" y="596900"/>
            <a:ext cx="9137400" cy="4368770"/>
            <a:chOff x="114" y="596900"/>
            <a:chExt cx="9137400" cy="4368770"/>
          </a:xfrm>
        </p:grpSpPr>
        <p:cxnSp>
          <p:nvCxnSpPr>
            <p:cNvPr id="7760" name="Google Shape;7760;p53"/>
            <p:cNvCxnSpPr/>
            <p:nvPr/>
          </p:nvCxnSpPr>
          <p:spPr>
            <a:xfrm>
              <a:off x="4568815" y="-397179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1" name="Google Shape;7761;p53"/>
            <p:cNvCxnSpPr/>
            <p:nvPr/>
          </p:nvCxnSpPr>
          <p:spPr>
            <a:xfrm>
              <a:off x="4568815" y="-382116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2" name="Google Shape;7762;p53"/>
            <p:cNvCxnSpPr/>
            <p:nvPr/>
          </p:nvCxnSpPr>
          <p:spPr>
            <a:xfrm>
              <a:off x="4568815" y="-367053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3" name="Google Shape;7763;p53"/>
            <p:cNvCxnSpPr/>
            <p:nvPr/>
          </p:nvCxnSpPr>
          <p:spPr>
            <a:xfrm>
              <a:off x="4568815" y="-351990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4" name="Google Shape;7764;p53"/>
            <p:cNvCxnSpPr/>
            <p:nvPr/>
          </p:nvCxnSpPr>
          <p:spPr>
            <a:xfrm>
              <a:off x="4568815" y="-33692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5" name="Google Shape;7765;p53"/>
            <p:cNvCxnSpPr/>
            <p:nvPr/>
          </p:nvCxnSpPr>
          <p:spPr>
            <a:xfrm>
              <a:off x="4568815" y="-321863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6" name="Google Shape;7766;p53"/>
            <p:cNvCxnSpPr/>
            <p:nvPr/>
          </p:nvCxnSpPr>
          <p:spPr>
            <a:xfrm>
              <a:off x="4568815" y="-306800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7" name="Google Shape;7767;p53"/>
            <p:cNvCxnSpPr/>
            <p:nvPr/>
          </p:nvCxnSpPr>
          <p:spPr>
            <a:xfrm>
              <a:off x="4568815" y="-29173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8" name="Google Shape;7768;p53"/>
            <p:cNvCxnSpPr/>
            <p:nvPr/>
          </p:nvCxnSpPr>
          <p:spPr>
            <a:xfrm>
              <a:off x="4568815" y="-276673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9" name="Google Shape;7769;p53"/>
            <p:cNvCxnSpPr/>
            <p:nvPr/>
          </p:nvCxnSpPr>
          <p:spPr>
            <a:xfrm>
              <a:off x="4568815" y="-261610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0" name="Google Shape;7770;p53"/>
            <p:cNvCxnSpPr/>
            <p:nvPr/>
          </p:nvCxnSpPr>
          <p:spPr>
            <a:xfrm>
              <a:off x="4568815" y="-246546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1" name="Google Shape;7771;p53"/>
            <p:cNvCxnSpPr/>
            <p:nvPr/>
          </p:nvCxnSpPr>
          <p:spPr>
            <a:xfrm>
              <a:off x="4568815" y="-231483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2" name="Google Shape;7772;p53"/>
            <p:cNvCxnSpPr/>
            <p:nvPr/>
          </p:nvCxnSpPr>
          <p:spPr>
            <a:xfrm>
              <a:off x="4568815" y="-216420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3" name="Google Shape;7773;p53"/>
            <p:cNvCxnSpPr/>
            <p:nvPr/>
          </p:nvCxnSpPr>
          <p:spPr>
            <a:xfrm>
              <a:off x="4568815" y="-201357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4" name="Google Shape;7774;p53"/>
            <p:cNvCxnSpPr/>
            <p:nvPr/>
          </p:nvCxnSpPr>
          <p:spPr>
            <a:xfrm>
              <a:off x="4568815" y="-186293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5" name="Google Shape;7775;p53"/>
            <p:cNvCxnSpPr/>
            <p:nvPr/>
          </p:nvCxnSpPr>
          <p:spPr>
            <a:xfrm>
              <a:off x="4568815" y="-171230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6" name="Google Shape;7776;p53"/>
            <p:cNvCxnSpPr/>
            <p:nvPr/>
          </p:nvCxnSpPr>
          <p:spPr>
            <a:xfrm>
              <a:off x="4568815" y="-15616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7" name="Google Shape;7777;p53"/>
            <p:cNvCxnSpPr/>
            <p:nvPr/>
          </p:nvCxnSpPr>
          <p:spPr>
            <a:xfrm>
              <a:off x="4568815" y="-141103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8" name="Google Shape;7778;p53"/>
            <p:cNvCxnSpPr/>
            <p:nvPr/>
          </p:nvCxnSpPr>
          <p:spPr>
            <a:xfrm>
              <a:off x="4568815" y="-126040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9" name="Google Shape;7779;p53"/>
            <p:cNvCxnSpPr/>
            <p:nvPr/>
          </p:nvCxnSpPr>
          <p:spPr>
            <a:xfrm>
              <a:off x="4568815" y="-110977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0" name="Google Shape;7780;p53"/>
            <p:cNvCxnSpPr/>
            <p:nvPr/>
          </p:nvCxnSpPr>
          <p:spPr>
            <a:xfrm>
              <a:off x="4568815" y="-95913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1" name="Google Shape;7781;p53"/>
            <p:cNvCxnSpPr/>
            <p:nvPr/>
          </p:nvCxnSpPr>
          <p:spPr>
            <a:xfrm>
              <a:off x="4568815" y="-8085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2" name="Google Shape;7782;p53"/>
            <p:cNvCxnSpPr/>
            <p:nvPr/>
          </p:nvCxnSpPr>
          <p:spPr>
            <a:xfrm>
              <a:off x="4568815" y="-65787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3" name="Google Shape;7783;p53"/>
            <p:cNvCxnSpPr/>
            <p:nvPr/>
          </p:nvCxnSpPr>
          <p:spPr>
            <a:xfrm>
              <a:off x="4568815" y="-50724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4" name="Google Shape;7784;p53"/>
            <p:cNvCxnSpPr/>
            <p:nvPr/>
          </p:nvCxnSpPr>
          <p:spPr>
            <a:xfrm>
              <a:off x="4568815" y="-3566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5" name="Google Shape;7785;p53"/>
            <p:cNvCxnSpPr/>
            <p:nvPr/>
          </p:nvCxnSpPr>
          <p:spPr>
            <a:xfrm>
              <a:off x="4568815" y="-20597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6" name="Google Shape;7786;p53"/>
            <p:cNvCxnSpPr/>
            <p:nvPr/>
          </p:nvCxnSpPr>
          <p:spPr>
            <a:xfrm>
              <a:off x="4568815" y="-5534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7" name="Google Shape;7787;p53"/>
            <p:cNvCxnSpPr/>
            <p:nvPr/>
          </p:nvCxnSpPr>
          <p:spPr>
            <a:xfrm>
              <a:off x="4568815" y="9529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8" name="Google Shape;7788;p53"/>
            <p:cNvCxnSpPr/>
            <p:nvPr/>
          </p:nvCxnSpPr>
          <p:spPr>
            <a:xfrm>
              <a:off x="4568815" y="24592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9" name="Google Shape;7789;p53"/>
            <p:cNvCxnSpPr/>
            <p:nvPr/>
          </p:nvCxnSpPr>
          <p:spPr>
            <a:xfrm>
              <a:off x="4568815" y="3969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790" name="Google Shape;7790;p53"/>
          <p:cNvGrpSpPr/>
          <p:nvPr/>
        </p:nvGrpSpPr>
        <p:grpSpPr>
          <a:xfrm>
            <a:off x="142571" y="603111"/>
            <a:ext cx="8858395" cy="4368970"/>
            <a:chOff x="142672" y="603115"/>
            <a:chExt cx="8864600" cy="4338600"/>
          </a:xfrm>
        </p:grpSpPr>
        <p:cxnSp>
          <p:nvCxnSpPr>
            <p:cNvPr id="7791" name="Google Shape;7791;p53"/>
            <p:cNvCxnSpPr/>
            <p:nvPr/>
          </p:nvCxnSpPr>
          <p:spPr>
            <a:xfrm>
              <a:off x="1426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2" name="Google Shape;7792;p53"/>
            <p:cNvCxnSpPr/>
            <p:nvPr/>
          </p:nvCxnSpPr>
          <p:spPr>
            <a:xfrm>
              <a:off x="2955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3" name="Google Shape;7793;p53"/>
            <p:cNvCxnSpPr/>
            <p:nvPr/>
          </p:nvCxnSpPr>
          <p:spPr>
            <a:xfrm>
              <a:off x="4483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4" name="Google Shape;7794;p53"/>
            <p:cNvCxnSpPr/>
            <p:nvPr/>
          </p:nvCxnSpPr>
          <p:spPr>
            <a:xfrm>
              <a:off x="6011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5" name="Google Shape;7795;p53"/>
            <p:cNvCxnSpPr/>
            <p:nvPr/>
          </p:nvCxnSpPr>
          <p:spPr>
            <a:xfrm>
              <a:off x="7540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6" name="Google Shape;7796;p53"/>
            <p:cNvCxnSpPr/>
            <p:nvPr/>
          </p:nvCxnSpPr>
          <p:spPr>
            <a:xfrm>
              <a:off x="9068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7" name="Google Shape;7797;p53"/>
            <p:cNvCxnSpPr/>
            <p:nvPr/>
          </p:nvCxnSpPr>
          <p:spPr>
            <a:xfrm>
              <a:off x="10597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8" name="Google Shape;7798;p53"/>
            <p:cNvCxnSpPr/>
            <p:nvPr/>
          </p:nvCxnSpPr>
          <p:spPr>
            <a:xfrm>
              <a:off x="12125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9" name="Google Shape;7799;p53"/>
            <p:cNvCxnSpPr/>
            <p:nvPr/>
          </p:nvCxnSpPr>
          <p:spPr>
            <a:xfrm>
              <a:off x="136537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0" name="Google Shape;7800;p53"/>
            <p:cNvCxnSpPr/>
            <p:nvPr/>
          </p:nvCxnSpPr>
          <p:spPr>
            <a:xfrm>
              <a:off x="151821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1" name="Google Shape;7801;p53"/>
            <p:cNvCxnSpPr/>
            <p:nvPr/>
          </p:nvCxnSpPr>
          <p:spPr>
            <a:xfrm>
              <a:off x="167105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2" name="Google Shape;7802;p53"/>
            <p:cNvCxnSpPr/>
            <p:nvPr/>
          </p:nvCxnSpPr>
          <p:spPr>
            <a:xfrm>
              <a:off x="182389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3" name="Google Shape;7803;p53"/>
            <p:cNvCxnSpPr/>
            <p:nvPr/>
          </p:nvCxnSpPr>
          <p:spPr>
            <a:xfrm>
              <a:off x="197672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4" name="Google Shape;7804;p53"/>
            <p:cNvCxnSpPr/>
            <p:nvPr/>
          </p:nvCxnSpPr>
          <p:spPr>
            <a:xfrm>
              <a:off x="212956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5" name="Google Shape;7805;p53"/>
            <p:cNvCxnSpPr/>
            <p:nvPr/>
          </p:nvCxnSpPr>
          <p:spPr>
            <a:xfrm>
              <a:off x="228240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6" name="Google Shape;7806;p53"/>
            <p:cNvCxnSpPr/>
            <p:nvPr/>
          </p:nvCxnSpPr>
          <p:spPr>
            <a:xfrm>
              <a:off x="243524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7" name="Google Shape;7807;p53"/>
            <p:cNvCxnSpPr/>
            <p:nvPr/>
          </p:nvCxnSpPr>
          <p:spPr>
            <a:xfrm>
              <a:off x="258808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8" name="Google Shape;7808;p53"/>
            <p:cNvCxnSpPr/>
            <p:nvPr/>
          </p:nvCxnSpPr>
          <p:spPr>
            <a:xfrm>
              <a:off x="274091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9" name="Google Shape;7809;p53"/>
            <p:cNvCxnSpPr/>
            <p:nvPr/>
          </p:nvCxnSpPr>
          <p:spPr>
            <a:xfrm>
              <a:off x="289375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0" name="Google Shape;7810;p53"/>
            <p:cNvCxnSpPr/>
            <p:nvPr/>
          </p:nvCxnSpPr>
          <p:spPr>
            <a:xfrm>
              <a:off x="304659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1" name="Google Shape;7811;p53"/>
            <p:cNvCxnSpPr/>
            <p:nvPr/>
          </p:nvCxnSpPr>
          <p:spPr>
            <a:xfrm>
              <a:off x="319943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2" name="Google Shape;7812;p53"/>
            <p:cNvCxnSpPr/>
            <p:nvPr/>
          </p:nvCxnSpPr>
          <p:spPr>
            <a:xfrm>
              <a:off x="335227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3" name="Google Shape;7813;p53"/>
            <p:cNvCxnSpPr/>
            <p:nvPr/>
          </p:nvCxnSpPr>
          <p:spPr>
            <a:xfrm>
              <a:off x="350510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4" name="Google Shape;7814;p53"/>
            <p:cNvCxnSpPr/>
            <p:nvPr/>
          </p:nvCxnSpPr>
          <p:spPr>
            <a:xfrm>
              <a:off x="365794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5" name="Google Shape;7815;p53"/>
            <p:cNvCxnSpPr/>
            <p:nvPr/>
          </p:nvCxnSpPr>
          <p:spPr>
            <a:xfrm>
              <a:off x="381078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6" name="Google Shape;7816;p53"/>
            <p:cNvCxnSpPr/>
            <p:nvPr/>
          </p:nvCxnSpPr>
          <p:spPr>
            <a:xfrm>
              <a:off x="396362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7" name="Google Shape;7817;p53"/>
            <p:cNvCxnSpPr/>
            <p:nvPr/>
          </p:nvCxnSpPr>
          <p:spPr>
            <a:xfrm>
              <a:off x="411646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8" name="Google Shape;7818;p53"/>
            <p:cNvCxnSpPr/>
            <p:nvPr/>
          </p:nvCxnSpPr>
          <p:spPr>
            <a:xfrm>
              <a:off x="426929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9" name="Google Shape;7819;p53"/>
            <p:cNvCxnSpPr/>
            <p:nvPr/>
          </p:nvCxnSpPr>
          <p:spPr>
            <a:xfrm>
              <a:off x="442213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0" name="Google Shape;7820;p53"/>
            <p:cNvCxnSpPr/>
            <p:nvPr/>
          </p:nvCxnSpPr>
          <p:spPr>
            <a:xfrm>
              <a:off x="457497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1" name="Google Shape;7821;p53"/>
            <p:cNvCxnSpPr/>
            <p:nvPr/>
          </p:nvCxnSpPr>
          <p:spPr>
            <a:xfrm>
              <a:off x="472781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2" name="Google Shape;7822;p53"/>
            <p:cNvCxnSpPr/>
            <p:nvPr/>
          </p:nvCxnSpPr>
          <p:spPr>
            <a:xfrm>
              <a:off x="488065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3" name="Google Shape;7823;p53"/>
            <p:cNvCxnSpPr/>
            <p:nvPr/>
          </p:nvCxnSpPr>
          <p:spPr>
            <a:xfrm>
              <a:off x="503348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4" name="Google Shape;7824;p53"/>
            <p:cNvCxnSpPr/>
            <p:nvPr/>
          </p:nvCxnSpPr>
          <p:spPr>
            <a:xfrm>
              <a:off x="518632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5" name="Google Shape;7825;p53"/>
            <p:cNvCxnSpPr/>
            <p:nvPr/>
          </p:nvCxnSpPr>
          <p:spPr>
            <a:xfrm>
              <a:off x="533916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6" name="Google Shape;7826;p53"/>
            <p:cNvCxnSpPr/>
            <p:nvPr/>
          </p:nvCxnSpPr>
          <p:spPr>
            <a:xfrm>
              <a:off x="549200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7" name="Google Shape;7827;p53"/>
            <p:cNvCxnSpPr/>
            <p:nvPr/>
          </p:nvCxnSpPr>
          <p:spPr>
            <a:xfrm>
              <a:off x="564484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8" name="Google Shape;7828;p53"/>
            <p:cNvCxnSpPr/>
            <p:nvPr/>
          </p:nvCxnSpPr>
          <p:spPr>
            <a:xfrm>
              <a:off x="579767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9" name="Google Shape;7829;p53"/>
            <p:cNvCxnSpPr/>
            <p:nvPr/>
          </p:nvCxnSpPr>
          <p:spPr>
            <a:xfrm>
              <a:off x="595051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0" name="Google Shape;7830;p53"/>
            <p:cNvCxnSpPr/>
            <p:nvPr/>
          </p:nvCxnSpPr>
          <p:spPr>
            <a:xfrm>
              <a:off x="610335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1" name="Google Shape;7831;p53"/>
            <p:cNvCxnSpPr/>
            <p:nvPr/>
          </p:nvCxnSpPr>
          <p:spPr>
            <a:xfrm>
              <a:off x="625619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2" name="Google Shape;7832;p53"/>
            <p:cNvCxnSpPr/>
            <p:nvPr/>
          </p:nvCxnSpPr>
          <p:spPr>
            <a:xfrm>
              <a:off x="640903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3" name="Google Shape;7833;p53"/>
            <p:cNvCxnSpPr/>
            <p:nvPr/>
          </p:nvCxnSpPr>
          <p:spPr>
            <a:xfrm>
              <a:off x="656186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4" name="Google Shape;7834;p53"/>
            <p:cNvCxnSpPr/>
            <p:nvPr/>
          </p:nvCxnSpPr>
          <p:spPr>
            <a:xfrm>
              <a:off x="671470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5" name="Google Shape;7835;p53"/>
            <p:cNvCxnSpPr/>
            <p:nvPr/>
          </p:nvCxnSpPr>
          <p:spPr>
            <a:xfrm>
              <a:off x="686754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6" name="Google Shape;7836;p53"/>
            <p:cNvCxnSpPr/>
            <p:nvPr/>
          </p:nvCxnSpPr>
          <p:spPr>
            <a:xfrm>
              <a:off x="702038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7" name="Google Shape;7837;p53"/>
            <p:cNvCxnSpPr/>
            <p:nvPr/>
          </p:nvCxnSpPr>
          <p:spPr>
            <a:xfrm>
              <a:off x="717322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8" name="Google Shape;7838;p53"/>
            <p:cNvCxnSpPr/>
            <p:nvPr/>
          </p:nvCxnSpPr>
          <p:spPr>
            <a:xfrm>
              <a:off x="732605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9" name="Google Shape;7839;p53"/>
            <p:cNvCxnSpPr/>
            <p:nvPr/>
          </p:nvCxnSpPr>
          <p:spPr>
            <a:xfrm>
              <a:off x="747889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0" name="Google Shape;7840;p53"/>
            <p:cNvCxnSpPr/>
            <p:nvPr/>
          </p:nvCxnSpPr>
          <p:spPr>
            <a:xfrm>
              <a:off x="763173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1" name="Google Shape;7841;p53"/>
            <p:cNvCxnSpPr/>
            <p:nvPr/>
          </p:nvCxnSpPr>
          <p:spPr>
            <a:xfrm>
              <a:off x="77845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2" name="Google Shape;7842;p53"/>
            <p:cNvCxnSpPr/>
            <p:nvPr/>
          </p:nvCxnSpPr>
          <p:spPr>
            <a:xfrm>
              <a:off x="79374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3" name="Google Shape;7843;p53"/>
            <p:cNvCxnSpPr/>
            <p:nvPr/>
          </p:nvCxnSpPr>
          <p:spPr>
            <a:xfrm>
              <a:off x="80902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4" name="Google Shape;7844;p53"/>
            <p:cNvCxnSpPr/>
            <p:nvPr/>
          </p:nvCxnSpPr>
          <p:spPr>
            <a:xfrm>
              <a:off x="82430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5" name="Google Shape;7845;p53"/>
            <p:cNvCxnSpPr/>
            <p:nvPr/>
          </p:nvCxnSpPr>
          <p:spPr>
            <a:xfrm>
              <a:off x="83959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6" name="Google Shape;7846;p53"/>
            <p:cNvCxnSpPr/>
            <p:nvPr/>
          </p:nvCxnSpPr>
          <p:spPr>
            <a:xfrm>
              <a:off x="85487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7" name="Google Shape;7847;p53"/>
            <p:cNvCxnSpPr/>
            <p:nvPr/>
          </p:nvCxnSpPr>
          <p:spPr>
            <a:xfrm>
              <a:off x="87016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8" name="Google Shape;7848;p53"/>
            <p:cNvCxnSpPr/>
            <p:nvPr/>
          </p:nvCxnSpPr>
          <p:spPr>
            <a:xfrm>
              <a:off x="88544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9" name="Google Shape;7849;p53"/>
            <p:cNvCxnSpPr/>
            <p:nvPr/>
          </p:nvCxnSpPr>
          <p:spPr>
            <a:xfrm>
              <a:off x="90072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850" name="Google Shape;7850;p53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851" name="Google Shape;7851;p5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852" name="Google Shape;7852;p5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3" name="Google Shape;7853;p5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54" name="Google Shape;7854;p53"/>
          <p:cNvSpPr/>
          <p:nvPr>
            <p:ph idx="2" type="pic"/>
          </p:nvPr>
        </p:nvSpPr>
        <p:spPr>
          <a:xfrm>
            <a:off x="37338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55" name="Google Shape;7855;p53"/>
          <p:cNvSpPr txBox="1"/>
          <p:nvPr>
            <p:ph idx="1" type="body"/>
          </p:nvPr>
        </p:nvSpPr>
        <p:spPr>
          <a:xfrm>
            <a:off x="15240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56" name="Google Shape;7856;p53"/>
          <p:cNvSpPr txBox="1"/>
          <p:nvPr>
            <p:ph idx="3" type="body"/>
          </p:nvPr>
        </p:nvSpPr>
        <p:spPr>
          <a:xfrm>
            <a:off x="15240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57" name="Google Shape;7857;p53"/>
          <p:cNvSpPr/>
          <p:nvPr>
            <p:ph idx="4" type="pic"/>
          </p:nvPr>
        </p:nvSpPr>
        <p:spPr>
          <a:xfrm>
            <a:off x="1891285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58" name="Google Shape;7858;p53"/>
          <p:cNvSpPr txBox="1"/>
          <p:nvPr>
            <p:ph idx="5" type="body"/>
          </p:nvPr>
        </p:nvSpPr>
        <p:spPr>
          <a:xfrm>
            <a:off x="1670305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59" name="Google Shape;7859;p53"/>
          <p:cNvSpPr txBox="1"/>
          <p:nvPr>
            <p:ph idx="6" type="body"/>
          </p:nvPr>
        </p:nvSpPr>
        <p:spPr>
          <a:xfrm>
            <a:off x="1670305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0" name="Google Shape;7860;p53"/>
          <p:cNvSpPr/>
          <p:nvPr>
            <p:ph idx="7" type="pic"/>
          </p:nvPr>
        </p:nvSpPr>
        <p:spPr>
          <a:xfrm>
            <a:off x="3409189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61" name="Google Shape;7861;p53"/>
          <p:cNvSpPr txBox="1"/>
          <p:nvPr>
            <p:ph idx="8" type="body"/>
          </p:nvPr>
        </p:nvSpPr>
        <p:spPr>
          <a:xfrm>
            <a:off x="3188209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2" name="Google Shape;7862;p53"/>
          <p:cNvSpPr txBox="1"/>
          <p:nvPr>
            <p:ph idx="9" type="body"/>
          </p:nvPr>
        </p:nvSpPr>
        <p:spPr>
          <a:xfrm>
            <a:off x="3188209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3" name="Google Shape;7863;p53"/>
          <p:cNvSpPr/>
          <p:nvPr>
            <p:ph idx="13" type="pic"/>
          </p:nvPr>
        </p:nvSpPr>
        <p:spPr>
          <a:xfrm>
            <a:off x="4927093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64" name="Google Shape;7864;p53"/>
          <p:cNvSpPr txBox="1"/>
          <p:nvPr>
            <p:ph idx="14" type="body"/>
          </p:nvPr>
        </p:nvSpPr>
        <p:spPr>
          <a:xfrm>
            <a:off x="4706113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5" name="Google Shape;7865;p53"/>
          <p:cNvSpPr txBox="1"/>
          <p:nvPr>
            <p:ph idx="15" type="body"/>
          </p:nvPr>
        </p:nvSpPr>
        <p:spPr>
          <a:xfrm>
            <a:off x="4706113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6" name="Google Shape;7866;p53"/>
          <p:cNvSpPr/>
          <p:nvPr>
            <p:ph idx="16" type="pic"/>
          </p:nvPr>
        </p:nvSpPr>
        <p:spPr>
          <a:xfrm>
            <a:off x="6444997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67" name="Google Shape;7867;p53"/>
          <p:cNvSpPr txBox="1"/>
          <p:nvPr>
            <p:ph idx="17" type="body"/>
          </p:nvPr>
        </p:nvSpPr>
        <p:spPr>
          <a:xfrm>
            <a:off x="6224017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8" name="Google Shape;7868;p53"/>
          <p:cNvSpPr txBox="1"/>
          <p:nvPr>
            <p:ph idx="18" type="body"/>
          </p:nvPr>
        </p:nvSpPr>
        <p:spPr>
          <a:xfrm>
            <a:off x="6224017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9" name="Google Shape;7869;p53"/>
          <p:cNvSpPr/>
          <p:nvPr>
            <p:ph idx="19" type="pic"/>
          </p:nvPr>
        </p:nvSpPr>
        <p:spPr>
          <a:xfrm>
            <a:off x="796290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70" name="Google Shape;7870;p53"/>
          <p:cNvSpPr txBox="1"/>
          <p:nvPr>
            <p:ph idx="20" type="body"/>
          </p:nvPr>
        </p:nvSpPr>
        <p:spPr>
          <a:xfrm>
            <a:off x="774192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71" name="Google Shape;7871;p53"/>
          <p:cNvSpPr txBox="1"/>
          <p:nvPr>
            <p:ph idx="21" type="body"/>
          </p:nvPr>
        </p:nvSpPr>
        <p:spPr>
          <a:xfrm>
            <a:off x="774192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72" name="Google Shape;7872;p53"/>
          <p:cNvSpPr/>
          <p:nvPr>
            <p:ph idx="22" type="pic"/>
          </p:nvPr>
        </p:nvSpPr>
        <p:spPr>
          <a:xfrm>
            <a:off x="4247389" y="73913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873" name="Google Shape;7873;p53"/>
          <p:cNvSpPr txBox="1"/>
          <p:nvPr>
            <p:ph idx="23" type="body"/>
          </p:nvPr>
        </p:nvSpPr>
        <p:spPr>
          <a:xfrm>
            <a:off x="4026409" y="15243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74" name="Google Shape;7874;p53"/>
          <p:cNvSpPr txBox="1"/>
          <p:nvPr>
            <p:ph idx="24" type="body"/>
          </p:nvPr>
        </p:nvSpPr>
        <p:spPr>
          <a:xfrm>
            <a:off x="4026409" y="182149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875" name="Google Shape;7875;p53"/>
          <p:cNvCxnSpPr>
            <a:stCxn id="7874" idx="2"/>
            <a:endCxn id="7854" idx="0"/>
          </p:cNvCxnSpPr>
          <p:nvPr/>
        </p:nvCxnSpPr>
        <p:spPr>
          <a:xfrm rot="5400000">
            <a:off x="2401909" y="448099"/>
            <a:ext cx="647700" cy="38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6" name="Google Shape;7876;p53"/>
          <p:cNvCxnSpPr>
            <a:stCxn id="7874" idx="2"/>
            <a:endCxn id="7869" idx="1"/>
          </p:cNvCxnSpPr>
          <p:nvPr/>
        </p:nvCxnSpPr>
        <p:spPr>
          <a:xfrm flipH="1" rot="-5400000">
            <a:off x="6225859" y="475249"/>
            <a:ext cx="647700" cy="37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7" name="Google Shape;7877;p53"/>
          <p:cNvCxnSpPr>
            <a:stCxn id="7874" idx="2"/>
            <a:endCxn id="7857" idx="1"/>
          </p:cNvCxnSpPr>
          <p:nvPr/>
        </p:nvCxnSpPr>
        <p:spPr>
          <a:xfrm rot="5400000">
            <a:off x="3190009" y="1236199"/>
            <a:ext cx="647700" cy="227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8" name="Google Shape;7878;p53"/>
          <p:cNvCxnSpPr>
            <a:stCxn id="7874" idx="2"/>
            <a:endCxn id="7866" idx="1"/>
          </p:cNvCxnSpPr>
          <p:nvPr/>
        </p:nvCxnSpPr>
        <p:spPr>
          <a:xfrm flipH="1" rot="-5400000">
            <a:off x="5466859" y="1234249"/>
            <a:ext cx="647700" cy="227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79" name="Google Shape;7879;p53"/>
          <p:cNvCxnSpPr>
            <a:stCxn id="7874" idx="2"/>
            <a:endCxn id="7860" idx="1"/>
          </p:cNvCxnSpPr>
          <p:nvPr/>
        </p:nvCxnSpPr>
        <p:spPr>
          <a:xfrm rot="5400000">
            <a:off x="3949009" y="1995199"/>
            <a:ext cx="647700" cy="75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80" name="Google Shape;7880;p53"/>
          <p:cNvCxnSpPr>
            <a:stCxn id="7874" idx="2"/>
            <a:endCxn id="7863" idx="1"/>
          </p:cNvCxnSpPr>
          <p:nvPr/>
        </p:nvCxnSpPr>
        <p:spPr>
          <a:xfrm flipH="1" rot="-5400000">
            <a:off x="4707859" y="1993249"/>
            <a:ext cx="647700" cy="76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&amp;T Technology Team">
  <p:cSld name="1_L&amp;T Technology Team">
    <p:spTree>
      <p:nvGrpSpPr>
        <p:cNvPr id="7881" name="Shape 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2" name="Google Shape;7882;p54"/>
          <p:cNvGrpSpPr/>
          <p:nvPr/>
        </p:nvGrpSpPr>
        <p:grpSpPr>
          <a:xfrm>
            <a:off x="142571" y="603111"/>
            <a:ext cx="8858395" cy="4368970"/>
            <a:chOff x="142672" y="603115"/>
            <a:chExt cx="8864600" cy="4338600"/>
          </a:xfrm>
        </p:grpSpPr>
        <p:cxnSp>
          <p:nvCxnSpPr>
            <p:cNvPr id="7883" name="Google Shape;7883;p54"/>
            <p:cNvCxnSpPr/>
            <p:nvPr/>
          </p:nvCxnSpPr>
          <p:spPr>
            <a:xfrm>
              <a:off x="1426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4" name="Google Shape;7884;p54"/>
            <p:cNvCxnSpPr/>
            <p:nvPr/>
          </p:nvCxnSpPr>
          <p:spPr>
            <a:xfrm>
              <a:off x="2955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5" name="Google Shape;7885;p54"/>
            <p:cNvCxnSpPr/>
            <p:nvPr/>
          </p:nvCxnSpPr>
          <p:spPr>
            <a:xfrm>
              <a:off x="4483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6" name="Google Shape;7886;p54"/>
            <p:cNvCxnSpPr/>
            <p:nvPr/>
          </p:nvCxnSpPr>
          <p:spPr>
            <a:xfrm>
              <a:off x="6011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7" name="Google Shape;7887;p54"/>
            <p:cNvCxnSpPr/>
            <p:nvPr/>
          </p:nvCxnSpPr>
          <p:spPr>
            <a:xfrm>
              <a:off x="7540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8" name="Google Shape;7888;p54"/>
            <p:cNvCxnSpPr/>
            <p:nvPr/>
          </p:nvCxnSpPr>
          <p:spPr>
            <a:xfrm>
              <a:off x="9068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9" name="Google Shape;7889;p54"/>
            <p:cNvCxnSpPr/>
            <p:nvPr/>
          </p:nvCxnSpPr>
          <p:spPr>
            <a:xfrm>
              <a:off x="10597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0" name="Google Shape;7890;p54"/>
            <p:cNvCxnSpPr/>
            <p:nvPr/>
          </p:nvCxnSpPr>
          <p:spPr>
            <a:xfrm>
              <a:off x="12125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1" name="Google Shape;7891;p54"/>
            <p:cNvCxnSpPr/>
            <p:nvPr/>
          </p:nvCxnSpPr>
          <p:spPr>
            <a:xfrm>
              <a:off x="136537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2" name="Google Shape;7892;p54"/>
            <p:cNvCxnSpPr/>
            <p:nvPr/>
          </p:nvCxnSpPr>
          <p:spPr>
            <a:xfrm>
              <a:off x="151821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3" name="Google Shape;7893;p54"/>
            <p:cNvCxnSpPr/>
            <p:nvPr/>
          </p:nvCxnSpPr>
          <p:spPr>
            <a:xfrm>
              <a:off x="167105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4" name="Google Shape;7894;p54"/>
            <p:cNvCxnSpPr/>
            <p:nvPr/>
          </p:nvCxnSpPr>
          <p:spPr>
            <a:xfrm>
              <a:off x="182389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5" name="Google Shape;7895;p54"/>
            <p:cNvCxnSpPr/>
            <p:nvPr/>
          </p:nvCxnSpPr>
          <p:spPr>
            <a:xfrm>
              <a:off x="197672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6" name="Google Shape;7896;p54"/>
            <p:cNvCxnSpPr/>
            <p:nvPr/>
          </p:nvCxnSpPr>
          <p:spPr>
            <a:xfrm>
              <a:off x="212956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7" name="Google Shape;7897;p54"/>
            <p:cNvCxnSpPr/>
            <p:nvPr/>
          </p:nvCxnSpPr>
          <p:spPr>
            <a:xfrm>
              <a:off x="228240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8" name="Google Shape;7898;p54"/>
            <p:cNvCxnSpPr/>
            <p:nvPr/>
          </p:nvCxnSpPr>
          <p:spPr>
            <a:xfrm>
              <a:off x="243524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9" name="Google Shape;7899;p54"/>
            <p:cNvCxnSpPr/>
            <p:nvPr/>
          </p:nvCxnSpPr>
          <p:spPr>
            <a:xfrm>
              <a:off x="258808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0" name="Google Shape;7900;p54"/>
            <p:cNvCxnSpPr/>
            <p:nvPr/>
          </p:nvCxnSpPr>
          <p:spPr>
            <a:xfrm>
              <a:off x="274091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1" name="Google Shape;7901;p54"/>
            <p:cNvCxnSpPr/>
            <p:nvPr/>
          </p:nvCxnSpPr>
          <p:spPr>
            <a:xfrm>
              <a:off x="289375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2" name="Google Shape;7902;p54"/>
            <p:cNvCxnSpPr/>
            <p:nvPr/>
          </p:nvCxnSpPr>
          <p:spPr>
            <a:xfrm>
              <a:off x="304659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3" name="Google Shape;7903;p54"/>
            <p:cNvCxnSpPr/>
            <p:nvPr/>
          </p:nvCxnSpPr>
          <p:spPr>
            <a:xfrm>
              <a:off x="319943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4" name="Google Shape;7904;p54"/>
            <p:cNvCxnSpPr/>
            <p:nvPr/>
          </p:nvCxnSpPr>
          <p:spPr>
            <a:xfrm>
              <a:off x="335227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5" name="Google Shape;7905;p54"/>
            <p:cNvCxnSpPr/>
            <p:nvPr/>
          </p:nvCxnSpPr>
          <p:spPr>
            <a:xfrm>
              <a:off x="350510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6" name="Google Shape;7906;p54"/>
            <p:cNvCxnSpPr/>
            <p:nvPr/>
          </p:nvCxnSpPr>
          <p:spPr>
            <a:xfrm>
              <a:off x="365794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7" name="Google Shape;7907;p54"/>
            <p:cNvCxnSpPr/>
            <p:nvPr/>
          </p:nvCxnSpPr>
          <p:spPr>
            <a:xfrm>
              <a:off x="381078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8" name="Google Shape;7908;p54"/>
            <p:cNvCxnSpPr/>
            <p:nvPr/>
          </p:nvCxnSpPr>
          <p:spPr>
            <a:xfrm>
              <a:off x="396362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9" name="Google Shape;7909;p54"/>
            <p:cNvCxnSpPr/>
            <p:nvPr/>
          </p:nvCxnSpPr>
          <p:spPr>
            <a:xfrm>
              <a:off x="411646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0" name="Google Shape;7910;p54"/>
            <p:cNvCxnSpPr/>
            <p:nvPr/>
          </p:nvCxnSpPr>
          <p:spPr>
            <a:xfrm>
              <a:off x="426929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1" name="Google Shape;7911;p54"/>
            <p:cNvCxnSpPr/>
            <p:nvPr/>
          </p:nvCxnSpPr>
          <p:spPr>
            <a:xfrm>
              <a:off x="442213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2" name="Google Shape;7912;p54"/>
            <p:cNvCxnSpPr/>
            <p:nvPr/>
          </p:nvCxnSpPr>
          <p:spPr>
            <a:xfrm>
              <a:off x="457497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3" name="Google Shape;7913;p54"/>
            <p:cNvCxnSpPr/>
            <p:nvPr/>
          </p:nvCxnSpPr>
          <p:spPr>
            <a:xfrm>
              <a:off x="472781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4" name="Google Shape;7914;p54"/>
            <p:cNvCxnSpPr/>
            <p:nvPr/>
          </p:nvCxnSpPr>
          <p:spPr>
            <a:xfrm>
              <a:off x="488065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5" name="Google Shape;7915;p54"/>
            <p:cNvCxnSpPr/>
            <p:nvPr/>
          </p:nvCxnSpPr>
          <p:spPr>
            <a:xfrm>
              <a:off x="503348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6" name="Google Shape;7916;p54"/>
            <p:cNvCxnSpPr/>
            <p:nvPr/>
          </p:nvCxnSpPr>
          <p:spPr>
            <a:xfrm>
              <a:off x="518632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7" name="Google Shape;7917;p54"/>
            <p:cNvCxnSpPr/>
            <p:nvPr/>
          </p:nvCxnSpPr>
          <p:spPr>
            <a:xfrm>
              <a:off x="533916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8" name="Google Shape;7918;p54"/>
            <p:cNvCxnSpPr/>
            <p:nvPr/>
          </p:nvCxnSpPr>
          <p:spPr>
            <a:xfrm>
              <a:off x="549200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9" name="Google Shape;7919;p54"/>
            <p:cNvCxnSpPr/>
            <p:nvPr/>
          </p:nvCxnSpPr>
          <p:spPr>
            <a:xfrm>
              <a:off x="564484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0" name="Google Shape;7920;p54"/>
            <p:cNvCxnSpPr/>
            <p:nvPr/>
          </p:nvCxnSpPr>
          <p:spPr>
            <a:xfrm>
              <a:off x="579767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1" name="Google Shape;7921;p54"/>
            <p:cNvCxnSpPr/>
            <p:nvPr/>
          </p:nvCxnSpPr>
          <p:spPr>
            <a:xfrm>
              <a:off x="595051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2" name="Google Shape;7922;p54"/>
            <p:cNvCxnSpPr/>
            <p:nvPr/>
          </p:nvCxnSpPr>
          <p:spPr>
            <a:xfrm>
              <a:off x="610335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3" name="Google Shape;7923;p54"/>
            <p:cNvCxnSpPr/>
            <p:nvPr/>
          </p:nvCxnSpPr>
          <p:spPr>
            <a:xfrm>
              <a:off x="625619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4" name="Google Shape;7924;p54"/>
            <p:cNvCxnSpPr/>
            <p:nvPr/>
          </p:nvCxnSpPr>
          <p:spPr>
            <a:xfrm>
              <a:off x="640903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5" name="Google Shape;7925;p54"/>
            <p:cNvCxnSpPr/>
            <p:nvPr/>
          </p:nvCxnSpPr>
          <p:spPr>
            <a:xfrm>
              <a:off x="656186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6" name="Google Shape;7926;p54"/>
            <p:cNvCxnSpPr/>
            <p:nvPr/>
          </p:nvCxnSpPr>
          <p:spPr>
            <a:xfrm>
              <a:off x="671470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7" name="Google Shape;7927;p54"/>
            <p:cNvCxnSpPr/>
            <p:nvPr/>
          </p:nvCxnSpPr>
          <p:spPr>
            <a:xfrm>
              <a:off x="686754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8" name="Google Shape;7928;p54"/>
            <p:cNvCxnSpPr/>
            <p:nvPr/>
          </p:nvCxnSpPr>
          <p:spPr>
            <a:xfrm>
              <a:off x="702038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9" name="Google Shape;7929;p54"/>
            <p:cNvCxnSpPr/>
            <p:nvPr/>
          </p:nvCxnSpPr>
          <p:spPr>
            <a:xfrm>
              <a:off x="717322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0" name="Google Shape;7930;p54"/>
            <p:cNvCxnSpPr/>
            <p:nvPr/>
          </p:nvCxnSpPr>
          <p:spPr>
            <a:xfrm>
              <a:off x="732605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1" name="Google Shape;7931;p54"/>
            <p:cNvCxnSpPr/>
            <p:nvPr/>
          </p:nvCxnSpPr>
          <p:spPr>
            <a:xfrm>
              <a:off x="747889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2" name="Google Shape;7932;p54"/>
            <p:cNvCxnSpPr/>
            <p:nvPr/>
          </p:nvCxnSpPr>
          <p:spPr>
            <a:xfrm>
              <a:off x="763173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3" name="Google Shape;7933;p54"/>
            <p:cNvCxnSpPr/>
            <p:nvPr/>
          </p:nvCxnSpPr>
          <p:spPr>
            <a:xfrm>
              <a:off x="77845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4" name="Google Shape;7934;p54"/>
            <p:cNvCxnSpPr/>
            <p:nvPr/>
          </p:nvCxnSpPr>
          <p:spPr>
            <a:xfrm>
              <a:off x="79374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5" name="Google Shape;7935;p54"/>
            <p:cNvCxnSpPr/>
            <p:nvPr/>
          </p:nvCxnSpPr>
          <p:spPr>
            <a:xfrm>
              <a:off x="80902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6" name="Google Shape;7936;p54"/>
            <p:cNvCxnSpPr/>
            <p:nvPr/>
          </p:nvCxnSpPr>
          <p:spPr>
            <a:xfrm>
              <a:off x="82430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7" name="Google Shape;7937;p54"/>
            <p:cNvCxnSpPr/>
            <p:nvPr/>
          </p:nvCxnSpPr>
          <p:spPr>
            <a:xfrm>
              <a:off x="83959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8" name="Google Shape;7938;p54"/>
            <p:cNvCxnSpPr/>
            <p:nvPr/>
          </p:nvCxnSpPr>
          <p:spPr>
            <a:xfrm>
              <a:off x="85487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9" name="Google Shape;7939;p54"/>
            <p:cNvCxnSpPr/>
            <p:nvPr/>
          </p:nvCxnSpPr>
          <p:spPr>
            <a:xfrm>
              <a:off x="87016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0" name="Google Shape;7940;p54"/>
            <p:cNvCxnSpPr/>
            <p:nvPr/>
          </p:nvCxnSpPr>
          <p:spPr>
            <a:xfrm>
              <a:off x="88544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1" name="Google Shape;7941;p54"/>
            <p:cNvCxnSpPr/>
            <p:nvPr/>
          </p:nvCxnSpPr>
          <p:spPr>
            <a:xfrm>
              <a:off x="90072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942" name="Google Shape;7942;p54"/>
          <p:cNvGrpSpPr/>
          <p:nvPr/>
        </p:nvGrpSpPr>
        <p:grpSpPr>
          <a:xfrm>
            <a:off x="114" y="596900"/>
            <a:ext cx="9137400" cy="4368770"/>
            <a:chOff x="114" y="596900"/>
            <a:chExt cx="9137400" cy="4368770"/>
          </a:xfrm>
        </p:grpSpPr>
        <p:cxnSp>
          <p:nvCxnSpPr>
            <p:cNvPr id="7943" name="Google Shape;7943;p54"/>
            <p:cNvCxnSpPr/>
            <p:nvPr/>
          </p:nvCxnSpPr>
          <p:spPr>
            <a:xfrm>
              <a:off x="4568815" y="-397179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4" name="Google Shape;7944;p54"/>
            <p:cNvCxnSpPr/>
            <p:nvPr/>
          </p:nvCxnSpPr>
          <p:spPr>
            <a:xfrm>
              <a:off x="4568815" y="-382116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5" name="Google Shape;7945;p54"/>
            <p:cNvCxnSpPr/>
            <p:nvPr/>
          </p:nvCxnSpPr>
          <p:spPr>
            <a:xfrm>
              <a:off x="4568815" y="-367053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6" name="Google Shape;7946;p54"/>
            <p:cNvCxnSpPr/>
            <p:nvPr/>
          </p:nvCxnSpPr>
          <p:spPr>
            <a:xfrm>
              <a:off x="4568815" y="-351990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7" name="Google Shape;7947;p54"/>
            <p:cNvCxnSpPr/>
            <p:nvPr/>
          </p:nvCxnSpPr>
          <p:spPr>
            <a:xfrm>
              <a:off x="4568815" y="-33692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8" name="Google Shape;7948;p54"/>
            <p:cNvCxnSpPr/>
            <p:nvPr/>
          </p:nvCxnSpPr>
          <p:spPr>
            <a:xfrm>
              <a:off x="4568815" y="-321863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9" name="Google Shape;7949;p54"/>
            <p:cNvCxnSpPr/>
            <p:nvPr/>
          </p:nvCxnSpPr>
          <p:spPr>
            <a:xfrm>
              <a:off x="4568815" y="-306800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0" name="Google Shape;7950;p54"/>
            <p:cNvCxnSpPr/>
            <p:nvPr/>
          </p:nvCxnSpPr>
          <p:spPr>
            <a:xfrm>
              <a:off x="4568815" y="-29173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1" name="Google Shape;7951;p54"/>
            <p:cNvCxnSpPr/>
            <p:nvPr/>
          </p:nvCxnSpPr>
          <p:spPr>
            <a:xfrm>
              <a:off x="4568815" y="-276673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2" name="Google Shape;7952;p54"/>
            <p:cNvCxnSpPr/>
            <p:nvPr/>
          </p:nvCxnSpPr>
          <p:spPr>
            <a:xfrm>
              <a:off x="4568815" y="-261610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3" name="Google Shape;7953;p54"/>
            <p:cNvCxnSpPr/>
            <p:nvPr/>
          </p:nvCxnSpPr>
          <p:spPr>
            <a:xfrm>
              <a:off x="4568815" y="-246546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4" name="Google Shape;7954;p54"/>
            <p:cNvCxnSpPr/>
            <p:nvPr/>
          </p:nvCxnSpPr>
          <p:spPr>
            <a:xfrm>
              <a:off x="4568815" y="-231483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5" name="Google Shape;7955;p54"/>
            <p:cNvCxnSpPr/>
            <p:nvPr/>
          </p:nvCxnSpPr>
          <p:spPr>
            <a:xfrm>
              <a:off x="4568815" y="-216420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6" name="Google Shape;7956;p54"/>
            <p:cNvCxnSpPr/>
            <p:nvPr/>
          </p:nvCxnSpPr>
          <p:spPr>
            <a:xfrm>
              <a:off x="4568815" y="-201357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7" name="Google Shape;7957;p54"/>
            <p:cNvCxnSpPr/>
            <p:nvPr/>
          </p:nvCxnSpPr>
          <p:spPr>
            <a:xfrm>
              <a:off x="4568815" y="-186293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8" name="Google Shape;7958;p54"/>
            <p:cNvCxnSpPr/>
            <p:nvPr/>
          </p:nvCxnSpPr>
          <p:spPr>
            <a:xfrm>
              <a:off x="4568815" y="-171230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9" name="Google Shape;7959;p54"/>
            <p:cNvCxnSpPr/>
            <p:nvPr/>
          </p:nvCxnSpPr>
          <p:spPr>
            <a:xfrm>
              <a:off x="4568815" y="-15616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0" name="Google Shape;7960;p54"/>
            <p:cNvCxnSpPr/>
            <p:nvPr/>
          </p:nvCxnSpPr>
          <p:spPr>
            <a:xfrm>
              <a:off x="4568815" y="-141103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1" name="Google Shape;7961;p54"/>
            <p:cNvCxnSpPr/>
            <p:nvPr/>
          </p:nvCxnSpPr>
          <p:spPr>
            <a:xfrm>
              <a:off x="4568815" y="-126040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2" name="Google Shape;7962;p54"/>
            <p:cNvCxnSpPr/>
            <p:nvPr/>
          </p:nvCxnSpPr>
          <p:spPr>
            <a:xfrm>
              <a:off x="4568815" y="-110977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3" name="Google Shape;7963;p54"/>
            <p:cNvCxnSpPr/>
            <p:nvPr/>
          </p:nvCxnSpPr>
          <p:spPr>
            <a:xfrm>
              <a:off x="4568815" y="-95913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4" name="Google Shape;7964;p54"/>
            <p:cNvCxnSpPr/>
            <p:nvPr/>
          </p:nvCxnSpPr>
          <p:spPr>
            <a:xfrm>
              <a:off x="4568815" y="-8085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5" name="Google Shape;7965;p54"/>
            <p:cNvCxnSpPr/>
            <p:nvPr/>
          </p:nvCxnSpPr>
          <p:spPr>
            <a:xfrm>
              <a:off x="4568815" y="-65787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6" name="Google Shape;7966;p54"/>
            <p:cNvCxnSpPr/>
            <p:nvPr/>
          </p:nvCxnSpPr>
          <p:spPr>
            <a:xfrm>
              <a:off x="4568815" y="-50724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7" name="Google Shape;7967;p54"/>
            <p:cNvCxnSpPr/>
            <p:nvPr/>
          </p:nvCxnSpPr>
          <p:spPr>
            <a:xfrm>
              <a:off x="4568815" y="-3566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8" name="Google Shape;7968;p54"/>
            <p:cNvCxnSpPr/>
            <p:nvPr/>
          </p:nvCxnSpPr>
          <p:spPr>
            <a:xfrm>
              <a:off x="4568815" y="-20597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9" name="Google Shape;7969;p54"/>
            <p:cNvCxnSpPr/>
            <p:nvPr/>
          </p:nvCxnSpPr>
          <p:spPr>
            <a:xfrm>
              <a:off x="4568815" y="-5534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0" name="Google Shape;7970;p54"/>
            <p:cNvCxnSpPr/>
            <p:nvPr/>
          </p:nvCxnSpPr>
          <p:spPr>
            <a:xfrm>
              <a:off x="4568815" y="9529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1" name="Google Shape;7971;p54"/>
            <p:cNvCxnSpPr/>
            <p:nvPr/>
          </p:nvCxnSpPr>
          <p:spPr>
            <a:xfrm>
              <a:off x="4568815" y="24592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2" name="Google Shape;7972;p54"/>
            <p:cNvCxnSpPr/>
            <p:nvPr/>
          </p:nvCxnSpPr>
          <p:spPr>
            <a:xfrm>
              <a:off x="4568815" y="3969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973" name="Google Shape;7973;p54"/>
          <p:cNvSpPr/>
          <p:nvPr>
            <p:ph idx="2" type="pic"/>
          </p:nvPr>
        </p:nvSpPr>
        <p:spPr>
          <a:xfrm>
            <a:off x="163830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7974" name="Google Shape;7974;p54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7975" name="Google Shape;7975;p5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7976" name="Google Shape;7976;p5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7" name="Google Shape;7977;p5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8" name="Google Shape;7978;p54"/>
          <p:cNvSpPr/>
          <p:nvPr>
            <p:ph idx="3" type="pic"/>
          </p:nvPr>
        </p:nvSpPr>
        <p:spPr>
          <a:xfrm>
            <a:off x="149352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979" name="Google Shape;7979;p54"/>
          <p:cNvSpPr txBox="1"/>
          <p:nvPr>
            <p:ph idx="1" type="body"/>
          </p:nvPr>
        </p:nvSpPr>
        <p:spPr>
          <a:xfrm>
            <a:off x="127254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0" name="Google Shape;7980;p54"/>
          <p:cNvSpPr txBox="1"/>
          <p:nvPr>
            <p:ph idx="4" type="body"/>
          </p:nvPr>
        </p:nvSpPr>
        <p:spPr>
          <a:xfrm>
            <a:off x="127254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1" name="Google Shape;7981;p54"/>
          <p:cNvSpPr/>
          <p:nvPr>
            <p:ph idx="5" type="pic"/>
          </p:nvPr>
        </p:nvSpPr>
        <p:spPr>
          <a:xfrm>
            <a:off x="42748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7982" name="Google Shape;7982;p54"/>
          <p:cNvSpPr/>
          <p:nvPr>
            <p:ph idx="6" type="pic"/>
          </p:nvPr>
        </p:nvSpPr>
        <p:spPr>
          <a:xfrm>
            <a:off x="41300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983" name="Google Shape;7983;p54"/>
          <p:cNvSpPr txBox="1"/>
          <p:nvPr>
            <p:ph idx="7" type="body"/>
          </p:nvPr>
        </p:nvSpPr>
        <p:spPr>
          <a:xfrm>
            <a:off x="390906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4" name="Google Shape;7984;p54"/>
          <p:cNvSpPr txBox="1"/>
          <p:nvPr>
            <p:ph idx="8" type="body"/>
          </p:nvPr>
        </p:nvSpPr>
        <p:spPr>
          <a:xfrm>
            <a:off x="39090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5" name="Google Shape;7985;p54"/>
          <p:cNvSpPr/>
          <p:nvPr>
            <p:ph idx="9" type="pic"/>
          </p:nvPr>
        </p:nvSpPr>
        <p:spPr>
          <a:xfrm>
            <a:off x="70561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7986" name="Google Shape;7986;p54"/>
          <p:cNvSpPr/>
          <p:nvPr>
            <p:ph idx="13" type="pic"/>
          </p:nvPr>
        </p:nvSpPr>
        <p:spPr>
          <a:xfrm>
            <a:off x="69113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7987" name="Google Shape;7987;p54"/>
          <p:cNvSpPr txBox="1"/>
          <p:nvPr>
            <p:ph idx="14" type="body"/>
          </p:nvPr>
        </p:nvSpPr>
        <p:spPr>
          <a:xfrm>
            <a:off x="669036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8" name="Google Shape;7988;p54"/>
          <p:cNvSpPr txBox="1"/>
          <p:nvPr>
            <p:ph idx="15" type="body"/>
          </p:nvPr>
        </p:nvSpPr>
        <p:spPr>
          <a:xfrm>
            <a:off x="66903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spTree>
      <p:nvGrpSpPr>
        <p:cNvPr id="7989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0" name="Google Shape;7990;p55"/>
          <p:cNvGrpSpPr/>
          <p:nvPr/>
        </p:nvGrpSpPr>
        <p:grpSpPr>
          <a:xfrm>
            <a:off x="-237" y="0"/>
            <a:ext cx="9138057" cy="4914896"/>
            <a:chOff x="-237" y="0"/>
            <a:chExt cx="9138057" cy="4914896"/>
          </a:xfrm>
        </p:grpSpPr>
        <p:grpSp>
          <p:nvGrpSpPr>
            <p:cNvPr id="7991" name="Google Shape;7991;p55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7992" name="Google Shape;7992;p55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3" name="Google Shape;7993;p55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4" name="Google Shape;7994;p55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5" name="Google Shape;7995;p55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6" name="Google Shape;7996;p55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7" name="Google Shape;7997;p55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8" name="Google Shape;7998;p55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999" name="Google Shape;7999;p55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0" name="Google Shape;8000;p55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1" name="Google Shape;8001;p55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2" name="Google Shape;8002;p55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3" name="Google Shape;8003;p55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4" name="Google Shape;8004;p55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5" name="Google Shape;8005;p55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6" name="Google Shape;8006;p55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7" name="Google Shape;8007;p55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8" name="Google Shape;8008;p55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09" name="Google Shape;8009;p55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0" name="Google Shape;8010;p55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1" name="Google Shape;8011;p55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2" name="Google Shape;8012;p55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3" name="Google Shape;8013;p55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4" name="Google Shape;8014;p55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5" name="Google Shape;8015;p55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6" name="Google Shape;8016;p55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7" name="Google Shape;8017;p55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8" name="Google Shape;8018;p55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19" name="Google Shape;8019;p55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0" name="Google Shape;8020;p55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1" name="Google Shape;8021;p55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2" name="Google Shape;8022;p55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3" name="Google Shape;8023;p55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4" name="Google Shape;8024;p55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5" name="Google Shape;8025;p55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6" name="Google Shape;8026;p55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7" name="Google Shape;8027;p55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8" name="Google Shape;8028;p55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29" name="Google Shape;8029;p55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0" name="Google Shape;8030;p55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1" name="Google Shape;8031;p55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2" name="Google Shape;8032;p55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3" name="Google Shape;8033;p55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4" name="Google Shape;8034;p55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5" name="Google Shape;8035;p55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6" name="Google Shape;8036;p55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7" name="Google Shape;8037;p55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8" name="Google Shape;8038;p55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39" name="Google Shape;8039;p55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0" name="Google Shape;8040;p55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1" name="Google Shape;8041;p55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2" name="Google Shape;8042;p55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3" name="Google Shape;8043;p55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4" name="Google Shape;8044;p55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5" name="Google Shape;8045;p55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6" name="Google Shape;8046;p55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7" name="Google Shape;8047;p55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8" name="Google Shape;8048;p55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49" name="Google Shape;8049;p55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0" name="Google Shape;8050;p55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051" name="Google Shape;8051;p55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8052" name="Google Shape;8052;p55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3" name="Google Shape;8053;p55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4" name="Google Shape;8054;p55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5" name="Google Shape;8055;p55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6" name="Google Shape;8056;p55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7" name="Google Shape;8057;p55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8" name="Google Shape;8058;p55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59" name="Google Shape;8059;p55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0" name="Google Shape;8060;p55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1" name="Google Shape;8061;p55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2" name="Google Shape;8062;p55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3" name="Google Shape;8063;p55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4" name="Google Shape;8064;p55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5" name="Google Shape;8065;p55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6" name="Google Shape;8066;p55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7" name="Google Shape;8067;p55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8" name="Google Shape;8068;p55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69" name="Google Shape;8069;p55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0" name="Google Shape;8070;p55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1" name="Google Shape;8071;p55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2" name="Google Shape;8072;p55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3" name="Google Shape;8073;p55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4" name="Google Shape;8074;p55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5" name="Google Shape;8075;p55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6" name="Google Shape;8076;p55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7" name="Google Shape;8077;p55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8" name="Google Shape;8078;p55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79" name="Google Shape;8079;p55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0" name="Google Shape;8080;p55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1" name="Google Shape;8081;p55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2" name="Google Shape;8082;p55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3" name="Google Shape;8083;p55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084" name="Google Shape;8084;p55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085" name="Google Shape;8085;p55"/>
          <p:cNvGrpSpPr/>
          <p:nvPr/>
        </p:nvGrpSpPr>
        <p:grpSpPr>
          <a:xfrm>
            <a:off x="200240" y="755317"/>
            <a:ext cx="799274" cy="844780"/>
            <a:chOff x="-3330575" y="3005138"/>
            <a:chExt cx="1533526" cy="1620837"/>
          </a:xfrm>
        </p:grpSpPr>
        <p:sp>
          <p:nvSpPr>
            <p:cNvPr id="8086" name="Google Shape;8086;p55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7" name="Google Shape;8087;p55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8" name="Google Shape;8088;p55"/>
          <p:cNvGrpSpPr/>
          <p:nvPr/>
        </p:nvGrpSpPr>
        <p:grpSpPr>
          <a:xfrm>
            <a:off x="4981240" y="1861066"/>
            <a:ext cx="747543" cy="809245"/>
            <a:chOff x="2301081" y="6662108"/>
            <a:chExt cx="1500187" cy="1624013"/>
          </a:xfrm>
        </p:grpSpPr>
        <p:sp>
          <p:nvSpPr>
            <p:cNvPr id="8089" name="Google Shape;8089;p55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0" name="Google Shape;8090;p55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1" name="Google Shape;8091;p55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2" name="Google Shape;8092;p55"/>
          <p:cNvSpPr txBox="1"/>
          <p:nvPr>
            <p:ph type="title"/>
          </p:nvPr>
        </p:nvSpPr>
        <p:spPr>
          <a:xfrm>
            <a:off x="999506" y="755329"/>
            <a:ext cx="40527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93" name="Google Shape;8093;p55"/>
          <p:cNvSpPr/>
          <p:nvPr/>
        </p:nvSpPr>
        <p:spPr>
          <a:xfrm>
            <a:off x="0" y="2416612"/>
            <a:ext cx="2408991" cy="575724"/>
          </a:xfrm>
          <a:custGeom>
            <a:rect b="b" l="l" r="r" t="t"/>
            <a:pathLst>
              <a:path extrusionOk="0" h="575724" w="240298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94" name="Google Shape;8094;p55"/>
          <p:cNvGrpSpPr/>
          <p:nvPr/>
        </p:nvGrpSpPr>
        <p:grpSpPr>
          <a:xfrm>
            <a:off x="299349" y="2567160"/>
            <a:ext cx="1680469" cy="252391"/>
            <a:chOff x="119" y="2341"/>
            <a:chExt cx="1805" cy="271"/>
          </a:xfrm>
        </p:grpSpPr>
        <p:sp>
          <p:nvSpPr>
            <p:cNvPr id="8095" name="Google Shape;8095;p55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6" name="Google Shape;8096;p55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7" name="Google Shape;8097;p55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8" name="Google Shape;8098;p55"/>
          <p:cNvSpPr txBox="1"/>
          <p:nvPr>
            <p:ph idx="2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9" name="Google Shape;8099;p55"/>
          <p:cNvSpPr/>
          <p:nvPr/>
        </p:nvSpPr>
        <p:spPr>
          <a:xfrm>
            <a:off x="4317589" y="2638"/>
            <a:ext cx="4821079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0" name="Google Shape;8100;p55"/>
          <p:cNvSpPr/>
          <p:nvPr>
            <p:ph idx="3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101" name="Google Shape;8101;p55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 Slide">
  <p:cSld name="4_Content Slide">
    <p:spTree>
      <p:nvGrpSpPr>
        <p:cNvPr id="8102" name="Shape 8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3" name="Google Shape;8103;p56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04" name="Google Shape;8104;p56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105" name="Google Shape;8105;p5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106" name="Google Shape;8106;p5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7" name="Google Shape;8107;p5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Blue_BG">
  <p:cSld name="1_Content_Blue_BG">
    <p:spTree>
      <p:nvGrpSpPr>
        <p:cNvPr id="8108" name="Shape 8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9" name="Google Shape;8109;p57"/>
          <p:cNvSpPr/>
          <p:nvPr/>
        </p:nvSpPr>
        <p:spPr>
          <a:xfrm>
            <a:off x="0" y="583327"/>
            <a:ext cx="9144000" cy="43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0" name="Google Shape;8110;p57"/>
          <p:cNvGrpSpPr/>
          <p:nvPr/>
        </p:nvGrpSpPr>
        <p:grpSpPr>
          <a:xfrm>
            <a:off x="-26150" y="583327"/>
            <a:ext cx="9137599" cy="4344815"/>
            <a:chOff x="0" y="596900"/>
            <a:chExt cx="9144000" cy="4344815"/>
          </a:xfrm>
        </p:grpSpPr>
        <p:grpSp>
          <p:nvGrpSpPr>
            <p:cNvPr id="8111" name="Google Shape;8111;p57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8112" name="Google Shape;8112;p57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3" name="Google Shape;8113;p57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4" name="Google Shape;8114;p57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5" name="Google Shape;8115;p57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6" name="Google Shape;8116;p57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7" name="Google Shape;8117;p57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8" name="Google Shape;8118;p57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19" name="Google Shape;8119;p57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0" name="Google Shape;8120;p57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1" name="Google Shape;8121;p57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2" name="Google Shape;8122;p57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3" name="Google Shape;8123;p57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4" name="Google Shape;8124;p57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5" name="Google Shape;8125;p57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6" name="Google Shape;8126;p57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7" name="Google Shape;8127;p57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8" name="Google Shape;8128;p57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29" name="Google Shape;8129;p57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0" name="Google Shape;8130;p57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1" name="Google Shape;8131;p57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2" name="Google Shape;8132;p57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3" name="Google Shape;8133;p57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4" name="Google Shape;8134;p57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5" name="Google Shape;8135;p57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6" name="Google Shape;8136;p57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7" name="Google Shape;8137;p57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8" name="Google Shape;8138;p57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39" name="Google Shape;8139;p57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0" name="Google Shape;8140;p57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1" name="Google Shape;8141;p57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2" name="Google Shape;8142;p57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3" name="Google Shape;8143;p57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4" name="Google Shape;8144;p57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5" name="Google Shape;8145;p57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6" name="Google Shape;8146;p57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7" name="Google Shape;8147;p57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8" name="Google Shape;8148;p57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49" name="Google Shape;8149;p57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0" name="Google Shape;8150;p57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1" name="Google Shape;8151;p57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2" name="Google Shape;8152;p57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3" name="Google Shape;8153;p57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4" name="Google Shape;8154;p57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5" name="Google Shape;8155;p57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6" name="Google Shape;8156;p57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7" name="Google Shape;8157;p57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8" name="Google Shape;8158;p57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59" name="Google Shape;8159;p57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0" name="Google Shape;8160;p57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1" name="Google Shape;8161;p57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2" name="Google Shape;8162;p57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3" name="Google Shape;8163;p57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4" name="Google Shape;8164;p57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5" name="Google Shape;8165;p57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6" name="Google Shape;8166;p57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7" name="Google Shape;8167;p57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8" name="Google Shape;8168;p57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69" name="Google Shape;8169;p57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170" name="Google Shape;8170;p57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8171" name="Google Shape;8171;p57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2" name="Google Shape;8172;p57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3" name="Google Shape;8173;p57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4" name="Google Shape;8174;p57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5" name="Google Shape;8175;p57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6" name="Google Shape;8176;p57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7" name="Google Shape;8177;p57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8" name="Google Shape;8178;p57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9" name="Google Shape;8179;p57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0" name="Google Shape;8180;p57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1" name="Google Shape;8181;p57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2" name="Google Shape;8182;p57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3" name="Google Shape;8183;p57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4" name="Google Shape;8184;p57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5" name="Google Shape;8185;p57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6" name="Google Shape;8186;p57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7" name="Google Shape;8187;p57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8" name="Google Shape;8188;p57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9" name="Google Shape;8189;p57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0" name="Google Shape;8190;p57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1" name="Google Shape;8191;p57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2" name="Google Shape;8192;p57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3" name="Google Shape;8193;p57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4" name="Google Shape;8194;p57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5" name="Google Shape;8195;p57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6" name="Google Shape;8196;p57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7" name="Google Shape;8197;p57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8" name="Google Shape;8198;p57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9" name="Google Shape;8199;p57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00" name="Google Shape;8200;p57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01" name="Google Shape;8201;p57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202" name="Google Shape;8202;p57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203" name="Google Shape;8203;p57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4" name="Google Shape;8204;p57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_Grey_BG">
  <p:cSld name="1_Content_Grey_BG">
    <p:spTree>
      <p:nvGrpSpPr>
        <p:cNvPr id="8205" name="Shape 8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Google Shape;8206;p58"/>
          <p:cNvSpPr/>
          <p:nvPr/>
        </p:nvSpPr>
        <p:spPr>
          <a:xfrm>
            <a:off x="0" y="583327"/>
            <a:ext cx="9144000" cy="4352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7" name="Google Shape;8207;p58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208" name="Google Shape;8208;p5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209" name="Google Shape;8209;p5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0" name="Google Shape;8210;p5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1" name="Google Shape;8211;p58"/>
          <p:cNvGrpSpPr/>
          <p:nvPr/>
        </p:nvGrpSpPr>
        <p:grpSpPr>
          <a:xfrm>
            <a:off x="0" y="613434"/>
            <a:ext cx="9137599" cy="4344815"/>
            <a:chOff x="0" y="596900"/>
            <a:chExt cx="9144000" cy="4344815"/>
          </a:xfrm>
        </p:grpSpPr>
        <p:grpSp>
          <p:nvGrpSpPr>
            <p:cNvPr id="8212" name="Google Shape;8212;p58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8213" name="Google Shape;8213;p58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4" name="Google Shape;8214;p58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5" name="Google Shape;8215;p58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6" name="Google Shape;8216;p58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7" name="Google Shape;8217;p58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8" name="Google Shape;8218;p58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19" name="Google Shape;8219;p58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0" name="Google Shape;8220;p58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1" name="Google Shape;8221;p58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2" name="Google Shape;8222;p58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3" name="Google Shape;8223;p58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4" name="Google Shape;8224;p58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5" name="Google Shape;8225;p58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6" name="Google Shape;8226;p58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7" name="Google Shape;8227;p58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8" name="Google Shape;8228;p58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29" name="Google Shape;8229;p58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0" name="Google Shape;8230;p58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1" name="Google Shape;8231;p58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2" name="Google Shape;8232;p58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3" name="Google Shape;8233;p58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4" name="Google Shape;8234;p58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5" name="Google Shape;8235;p58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6" name="Google Shape;8236;p58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7" name="Google Shape;8237;p58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8" name="Google Shape;8238;p58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39" name="Google Shape;8239;p58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0" name="Google Shape;8240;p58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1" name="Google Shape;8241;p58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2" name="Google Shape;8242;p58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3" name="Google Shape;8243;p58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4" name="Google Shape;8244;p58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5" name="Google Shape;8245;p58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6" name="Google Shape;8246;p58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7" name="Google Shape;8247;p58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8" name="Google Shape;8248;p58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49" name="Google Shape;8249;p58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0" name="Google Shape;8250;p58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1" name="Google Shape;8251;p58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2" name="Google Shape;8252;p58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3" name="Google Shape;8253;p58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4" name="Google Shape;8254;p58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5" name="Google Shape;8255;p58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6" name="Google Shape;8256;p58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7" name="Google Shape;8257;p58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8" name="Google Shape;8258;p58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59" name="Google Shape;8259;p58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0" name="Google Shape;8260;p58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1" name="Google Shape;8261;p58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2" name="Google Shape;8262;p58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3" name="Google Shape;8263;p58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4" name="Google Shape;8264;p58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5" name="Google Shape;8265;p58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6" name="Google Shape;8266;p58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7" name="Google Shape;8267;p58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8" name="Google Shape;8268;p58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69" name="Google Shape;8269;p58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70" name="Google Shape;8270;p58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271" name="Google Shape;8271;p58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>
                    <a:alpha val="1216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8272" name="Google Shape;8272;p58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3" name="Google Shape;8273;p58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4" name="Google Shape;8274;p58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5" name="Google Shape;8275;p58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6" name="Google Shape;8276;p58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7" name="Google Shape;8277;p58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8" name="Google Shape;8278;p58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9" name="Google Shape;8279;p58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0" name="Google Shape;8280;p58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1" name="Google Shape;8281;p58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2" name="Google Shape;8282;p58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3" name="Google Shape;8283;p58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4" name="Google Shape;8284;p58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5" name="Google Shape;8285;p58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6" name="Google Shape;8286;p58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7" name="Google Shape;8287;p58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8" name="Google Shape;8288;p58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9" name="Google Shape;8289;p58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0" name="Google Shape;8290;p58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1" name="Google Shape;8291;p58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2" name="Google Shape;8292;p58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3" name="Google Shape;8293;p58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4" name="Google Shape;8294;p58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5" name="Google Shape;8295;p58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6" name="Google Shape;8296;p58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7" name="Google Shape;8297;p58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8" name="Google Shape;8298;p58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9" name="Google Shape;8299;p58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00" name="Google Shape;8300;p58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>
                  <a:alpha val="1216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301" name="Google Shape;8301;p58"/>
          <p:cNvSpPr txBox="1"/>
          <p:nvPr>
            <p:ph idx="1" type="body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 - Full Grid" showMasterSp="0">
  <p:cSld name="2_Blank - Full Grid">
    <p:spTree>
      <p:nvGrpSpPr>
        <p:cNvPr id="8302" name="Shape 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3" name="Google Shape;8303;p59"/>
          <p:cNvSpPr txBox="1"/>
          <p:nvPr>
            <p:ph idx="1" type="body"/>
          </p:nvPr>
        </p:nvSpPr>
        <p:spPr>
          <a:xfrm>
            <a:off x="311150" y="279400"/>
            <a:ext cx="84963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04" name="Google Shape;8304;p59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pic>
        <p:nvPicPr>
          <p:cNvPr id="8305" name="Google Shape;830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0145" y="57035"/>
            <a:ext cx="1421281" cy="38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Breaker" showMasterSp="0">
  <p:cSld name="2_Section Breaker">
    <p:spTree>
      <p:nvGrpSpPr>
        <p:cNvPr id="8306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7" name="Google Shape;8307;p60"/>
          <p:cNvGrpSpPr/>
          <p:nvPr/>
        </p:nvGrpSpPr>
        <p:grpSpPr>
          <a:xfrm>
            <a:off x="-236" y="0"/>
            <a:ext cx="9138057" cy="4914896"/>
            <a:chOff x="-237" y="0"/>
            <a:chExt cx="9138057" cy="4914896"/>
          </a:xfrm>
        </p:grpSpPr>
        <p:grpSp>
          <p:nvGrpSpPr>
            <p:cNvPr id="8308" name="Google Shape;8308;p60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8309" name="Google Shape;8309;p60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0" name="Google Shape;8310;p60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1" name="Google Shape;8311;p60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2" name="Google Shape;8312;p60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3" name="Google Shape;8313;p60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4" name="Google Shape;8314;p60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5" name="Google Shape;8315;p60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6" name="Google Shape;8316;p60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7" name="Google Shape;8317;p60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8" name="Google Shape;8318;p60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19" name="Google Shape;8319;p60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0" name="Google Shape;8320;p60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1" name="Google Shape;8321;p60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2" name="Google Shape;8322;p60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3" name="Google Shape;8323;p60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4" name="Google Shape;8324;p60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5" name="Google Shape;8325;p60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6" name="Google Shape;8326;p60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7" name="Google Shape;8327;p60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8" name="Google Shape;8328;p60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29" name="Google Shape;8329;p60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0" name="Google Shape;8330;p60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1" name="Google Shape;8331;p60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2" name="Google Shape;8332;p60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3" name="Google Shape;8333;p60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4" name="Google Shape;8334;p60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5" name="Google Shape;8335;p60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6" name="Google Shape;8336;p60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7" name="Google Shape;8337;p60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8" name="Google Shape;8338;p60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39" name="Google Shape;8339;p60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0" name="Google Shape;8340;p60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1" name="Google Shape;8341;p60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2" name="Google Shape;8342;p60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3" name="Google Shape;8343;p60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4" name="Google Shape;8344;p60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5" name="Google Shape;8345;p60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6" name="Google Shape;8346;p60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7" name="Google Shape;8347;p60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8" name="Google Shape;8348;p60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49" name="Google Shape;8349;p60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0" name="Google Shape;8350;p60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1" name="Google Shape;8351;p60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2" name="Google Shape;8352;p60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3" name="Google Shape;8353;p60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4" name="Google Shape;8354;p60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5" name="Google Shape;8355;p60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6" name="Google Shape;8356;p60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7" name="Google Shape;8357;p60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8" name="Google Shape;8358;p60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59" name="Google Shape;8359;p60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0" name="Google Shape;8360;p60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1" name="Google Shape;8361;p60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2" name="Google Shape;8362;p60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3" name="Google Shape;8363;p60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4" name="Google Shape;8364;p60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5" name="Google Shape;8365;p60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6" name="Google Shape;8366;p60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67" name="Google Shape;8367;p60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368" name="Google Shape;8368;p60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8369" name="Google Shape;8369;p60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0" name="Google Shape;8370;p60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1" name="Google Shape;8371;p60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2" name="Google Shape;8372;p60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3" name="Google Shape;8373;p60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4" name="Google Shape;8374;p60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5" name="Google Shape;8375;p60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6" name="Google Shape;8376;p60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7" name="Google Shape;8377;p60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8" name="Google Shape;8378;p60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79" name="Google Shape;8379;p60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0" name="Google Shape;8380;p60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1" name="Google Shape;8381;p60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2" name="Google Shape;8382;p60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3" name="Google Shape;8383;p60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4" name="Google Shape;8384;p60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5" name="Google Shape;8385;p60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6" name="Google Shape;8386;p60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7" name="Google Shape;8387;p60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8" name="Google Shape;8388;p60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89" name="Google Shape;8389;p60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0" name="Google Shape;8390;p60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1" name="Google Shape;8391;p60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2" name="Google Shape;8392;p60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3" name="Google Shape;8393;p60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4" name="Google Shape;8394;p60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5" name="Google Shape;8395;p60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6" name="Google Shape;8396;p60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7" name="Google Shape;8397;p60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8" name="Google Shape;8398;p60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399" name="Google Shape;8399;p60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00" name="Google Shape;8400;p60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01" name="Google Shape;8401;p60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402" name="Google Shape;8402;p60"/>
          <p:cNvGrpSpPr/>
          <p:nvPr/>
        </p:nvGrpSpPr>
        <p:grpSpPr>
          <a:xfrm>
            <a:off x="1302013" y="1339882"/>
            <a:ext cx="703275" cy="743316"/>
            <a:chOff x="-3330575" y="3005138"/>
            <a:chExt cx="1533526" cy="1620837"/>
          </a:xfrm>
        </p:grpSpPr>
        <p:sp>
          <p:nvSpPr>
            <p:cNvPr id="8403" name="Google Shape;8403;p60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4" name="Google Shape;8404;p60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5" name="Google Shape;8405;p60"/>
          <p:cNvGrpSpPr/>
          <p:nvPr/>
        </p:nvGrpSpPr>
        <p:grpSpPr>
          <a:xfrm>
            <a:off x="7156830" y="2459978"/>
            <a:ext cx="687986" cy="744772"/>
            <a:chOff x="2301081" y="6662108"/>
            <a:chExt cx="1500187" cy="1624013"/>
          </a:xfrm>
        </p:grpSpPr>
        <p:sp>
          <p:nvSpPr>
            <p:cNvPr id="8406" name="Google Shape;8406;p60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7" name="Google Shape;8407;p60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8" name="Google Shape;8408;p60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09" name="Google Shape;8409;p60"/>
          <p:cNvSpPr/>
          <p:nvPr/>
        </p:nvSpPr>
        <p:spPr>
          <a:xfrm>
            <a:off x="1429268" y="1632830"/>
            <a:ext cx="6332100" cy="1182900"/>
          </a:xfrm>
          <a:prstGeom prst="parallelogram">
            <a:avLst>
              <a:gd fmla="val 5862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0" name="Google Shape;8410;p60"/>
          <p:cNvSpPr/>
          <p:nvPr>
            <p:ph idx="1" type="body"/>
          </p:nvPr>
        </p:nvSpPr>
        <p:spPr>
          <a:xfrm>
            <a:off x="1429268" y="1633538"/>
            <a:ext cx="6311100" cy="1182600"/>
          </a:xfrm>
          <a:prstGeom prst="parallelogram">
            <a:avLst>
              <a:gd fmla="val 58503" name="adj"/>
            </a:avLst>
          </a:prstGeom>
          <a:noFill/>
          <a:ln>
            <a:noFill/>
          </a:ln>
        </p:spPr>
        <p:txBody>
          <a:bodyPr anchorCtr="0" anchor="ctr" bIns="45700" lIns="36000" spcFirstLastPara="1" rIns="36000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1" name="Google Shape;8411;p60"/>
          <p:cNvSpPr txBox="1"/>
          <p:nvPr/>
        </p:nvSpPr>
        <p:spPr>
          <a:xfrm>
            <a:off x="2968706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Content Slide">
  <p:cSld name="Plain Content Slide">
    <p:spTree>
      <p:nvGrpSpPr>
        <p:cNvPr id="5311" name="Shape 5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2" name="Google Shape;5312;p7"/>
          <p:cNvSpPr txBox="1"/>
          <p:nvPr>
            <p:ph idx="1" type="body"/>
          </p:nvPr>
        </p:nvSpPr>
        <p:spPr>
          <a:xfrm>
            <a:off x="191885" y="853440"/>
            <a:ext cx="88089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3" name="Google Shape;5313;p7"/>
          <p:cNvSpPr txBox="1"/>
          <p:nvPr>
            <p:ph type="title"/>
          </p:nvPr>
        </p:nvSpPr>
        <p:spPr>
          <a:xfrm>
            <a:off x="191885" y="0"/>
            <a:ext cx="8802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14" name="Google Shape;5314;p7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ase Study">
  <p:cSld name="2_Case Study">
    <p:spTree>
      <p:nvGrpSpPr>
        <p:cNvPr id="8412" name="Shape 8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3" name="Google Shape;8413;p61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414" name="Google Shape;8414;p61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415" name="Google Shape;8415;p61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16" name="Google Shape;8416;p61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17" name="Google Shape;8417;p61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18" name="Google Shape;8418;p61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19" name="Google Shape;8419;p61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0" name="Google Shape;8420;p61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1" name="Google Shape;8421;p61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2" name="Google Shape;8422;p61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3" name="Google Shape;8423;p61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4" name="Google Shape;8424;p61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5" name="Google Shape;8425;p61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6" name="Google Shape;8426;p61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7" name="Google Shape;8427;p61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8" name="Google Shape;8428;p61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29" name="Google Shape;8429;p61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0" name="Google Shape;8430;p61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1" name="Google Shape;8431;p61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2" name="Google Shape;8432;p61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3" name="Google Shape;8433;p61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4" name="Google Shape;8434;p61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5" name="Google Shape;8435;p61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6" name="Google Shape;8436;p61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7" name="Google Shape;8437;p61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8" name="Google Shape;8438;p61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39" name="Google Shape;8439;p61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0" name="Google Shape;8440;p61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1" name="Google Shape;8441;p61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2" name="Google Shape;8442;p61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3" name="Google Shape;8443;p61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4" name="Google Shape;8444;p61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445" name="Google Shape;8445;p61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8446" name="Google Shape;8446;p61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7" name="Google Shape;8447;p61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8" name="Google Shape;8448;p61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49" name="Google Shape;8449;p61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0" name="Google Shape;8450;p61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1" name="Google Shape;8451;p61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2" name="Google Shape;8452;p61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3" name="Google Shape;8453;p61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4" name="Google Shape;8454;p61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5" name="Google Shape;8455;p61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6" name="Google Shape;8456;p61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7" name="Google Shape;8457;p61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8" name="Google Shape;8458;p61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59" name="Google Shape;8459;p61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0" name="Google Shape;8460;p61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1" name="Google Shape;8461;p61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2" name="Google Shape;8462;p61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3" name="Google Shape;8463;p61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4" name="Google Shape;8464;p61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5" name="Google Shape;8465;p61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6" name="Google Shape;8466;p61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7" name="Google Shape;8467;p61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8" name="Google Shape;8468;p61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69" name="Google Shape;8469;p61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0" name="Google Shape;8470;p61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1" name="Google Shape;8471;p61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2" name="Google Shape;8472;p61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3" name="Google Shape;8473;p61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4" name="Google Shape;8474;p61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5" name="Google Shape;8475;p61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6" name="Google Shape;8476;p61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7" name="Google Shape;8477;p61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8" name="Google Shape;8478;p61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79" name="Google Shape;8479;p61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0" name="Google Shape;8480;p61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1" name="Google Shape;8481;p61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2" name="Google Shape;8482;p61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3" name="Google Shape;8483;p61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4" name="Google Shape;8484;p61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5" name="Google Shape;8485;p61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6" name="Google Shape;8486;p61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7" name="Google Shape;8487;p61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8" name="Google Shape;8488;p61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89" name="Google Shape;8489;p61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0" name="Google Shape;8490;p61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1" name="Google Shape;8491;p61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2" name="Google Shape;8492;p61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3" name="Google Shape;8493;p61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4" name="Google Shape;8494;p61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5" name="Google Shape;8495;p61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6" name="Google Shape;8496;p61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7" name="Google Shape;8497;p61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8" name="Google Shape;8498;p61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499" name="Google Shape;8499;p61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00" name="Google Shape;8500;p61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01" name="Google Shape;8501;p61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02" name="Google Shape;8502;p61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03" name="Google Shape;8503;p61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04" name="Google Shape;8504;p61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8505" name="Google Shape;8505;p61"/>
          <p:cNvSpPr/>
          <p:nvPr/>
        </p:nvSpPr>
        <p:spPr>
          <a:xfrm>
            <a:off x="0" y="602874"/>
            <a:ext cx="3689400" cy="4333200"/>
          </a:xfrm>
          <a:prstGeom prst="trapezoid">
            <a:avLst>
              <a:gd fmla="val 181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6" name="Google Shape;8506;p61"/>
          <p:cNvSpPr/>
          <p:nvPr>
            <p:ph idx="2" type="pic"/>
          </p:nvPr>
        </p:nvSpPr>
        <p:spPr>
          <a:xfrm>
            <a:off x="0" y="603252"/>
            <a:ext cx="3635400" cy="4332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507" name="Google Shape;8507;p61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508" name="Google Shape;8508;p61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509" name="Google Shape;8509;p61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0" name="Google Shape;8510;p61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11" name="Google Shape;8511;p61"/>
          <p:cNvSpPr txBox="1"/>
          <p:nvPr>
            <p:ph idx="1" type="body"/>
          </p:nvPr>
        </p:nvSpPr>
        <p:spPr>
          <a:xfrm>
            <a:off x="3635375" y="629285"/>
            <a:ext cx="5281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2" name="Google Shape;8512;p61"/>
          <p:cNvSpPr txBox="1"/>
          <p:nvPr>
            <p:ph idx="3" type="body"/>
          </p:nvPr>
        </p:nvSpPr>
        <p:spPr>
          <a:xfrm>
            <a:off x="3642962" y="937260"/>
            <a:ext cx="52746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3" name="Google Shape;8513;p61"/>
          <p:cNvSpPr txBox="1"/>
          <p:nvPr>
            <p:ph idx="4" type="body"/>
          </p:nvPr>
        </p:nvSpPr>
        <p:spPr>
          <a:xfrm>
            <a:off x="3635374" y="1754819"/>
            <a:ext cx="52815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4" name="Google Shape;8514;p61"/>
          <p:cNvSpPr txBox="1"/>
          <p:nvPr>
            <p:ph idx="5" type="body"/>
          </p:nvPr>
        </p:nvSpPr>
        <p:spPr>
          <a:xfrm>
            <a:off x="3647763" y="2097143"/>
            <a:ext cx="52692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5" name="Google Shape;8515;p61"/>
          <p:cNvSpPr txBox="1"/>
          <p:nvPr>
            <p:ph idx="6" type="body"/>
          </p:nvPr>
        </p:nvSpPr>
        <p:spPr>
          <a:xfrm>
            <a:off x="3646448" y="2869387"/>
            <a:ext cx="52476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6" name="Google Shape;8516;p61"/>
          <p:cNvSpPr txBox="1"/>
          <p:nvPr>
            <p:ph idx="7" type="body"/>
          </p:nvPr>
        </p:nvSpPr>
        <p:spPr>
          <a:xfrm>
            <a:off x="3652232" y="3216635"/>
            <a:ext cx="5241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7" name="Google Shape;8517;p61"/>
          <p:cNvSpPr/>
          <p:nvPr/>
        </p:nvSpPr>
        <p:spPr>
          <a:xfrm>
            <a:off x="3784645" y="4406180"/>
            <a:ext cx="5195849" cy="508343"/>
          </a:xfrm>
          <a:custGeom>
            <a:rect b="b" l="l" r="r" t="t"/>
            <a:pathLst>
              <a:path extrusionOk="0" h="316232" w="8732520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dk1">
              <a:alpha val="647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8" name="Google Shape;8518;p61"/>
          <p:cNvSpPr/>
          <p:nvPr/>
        </p:nvSpPr>
        <p:spPr>
          <a:xfrm>
            <a:off x="7573875" y="4403350"/>
            <a:ext cx="1205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cxnSp>
        <p:nvCxnSpPr>
          <p:cNvPr id="8519" name="Google Shape;8519;p61"/>
          <p:cNvCxnSpPr/>
          <p:nvPr/>
        </p:nvCxnSpPr>
        <p:spPr>
          <a:xfrm>
            <a:off x="5103938" y="4517829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20" name="Google Shape;8520;p61"/>
          <p:cNvCxnSpPr/>
          <p:nvPr/>
        </p:nvCxnSpPr>
        <p:spPr>
          <a:xfrm>
            <a:off x="6278085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21" name="Google Shape;8521;p61"/>
          <p:cNvCxnSpPr/>
          <p:nvPr/>
        </p:nvCxnSpPr>
        <p:spPr>
          <a:xfrm>
            <a:off x="7493922" y="4505522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22" name="Google Shape;8522;p61"/>
          <p:cNvSpPr txBox="1"/>
          <p:nvPr/>
        </p:nvSpPr>
        <p:spPr>
          <a:xfrm>
            <a:off x="4290577" y="4174505"/>
            <a:ext cx="80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ENGAGEMENT</a:t>
            </a:r>
            <a:endParaRPr/>
          </a:p>
        </p:txBody>
      </p:sp>
      <p:sp>
        <p:nvSpPr>
          <p:cNvPr id="8523" name="Google Shape;8523;p61"/>
          <p:cNvSpPr txBox="1"/>
          <p:nvPr/>
        </p:nvSpPr>
        <p:spPr>
          <a:xfrm>
            <a:off x="5489401" y="4165178"/>
            <a:ext cx="777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/>
          </a:p>
        </p:txBody>
      </p:sp>
      <p:sp>
        <p:nvSpPr>
          <p:cNvPr id="8524" name="Google Shape;8524;p61"/>
          <p:cNvSpPr txBox="1"/>
          <p:nvPr/>
        </p:nvSpPr>
        <p:spPr>
          <a:xfrm>
            <a:off x="7978724" y="4161774"/>
            <a:ext cx="632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8525" name="Google Shape;8525;p61"/>
          <p:cNvSpPr txBox="1"/>
          <p:nvPr/>
        </p:nvSpPr>
        <p:spPr>
          <a:xfrm>
            <a:off x="6686975" y="4161774"/>
            <a:ext cx="714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OWNERSHIP</a:t>
            </a:r>
            <a:endParaRPr/>
          </a:p>
        </p:txBody>
      </p:sp>
      <p:pic>
        <p:nvPicPr>
          <p:cNvPr id="8526" name="Google Shape;852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87507" y="4160864"/>
            <a:ext cx="180000" cy="19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7" name="Google Shape;852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644" y="4155035"/>
            <a:ext cx="180000" cy="1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8" name="Google Shape;852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6438" y="4166199"/>
            <a:ext cx="180000" cy="181986"/>
          </a:xfrm>
          <a:prstGeom prst="rect">
            <a:avLst/>
          </a:prstGeom>
          <a:noFill/>
          <a:ln>
            <a:noFill/>
          </a:ln>
        </p:spPr>
      </p:pic>
      <p:sp>
        <p:nvSpPr>
          <p:cNvPr id="8529" name="Google Shape;8529;p61"/>
          <p:cNvSpPr/>
          <p:nvPr/>
        </p:nvSpPr>
        <p:spPr>
          <a:xfrm>
            <a:off x="6437422" y="4155038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0" name="Google Shape;8530;p61"/>
          <p:cNvSpPr/>
          <p:nvPr/>
        </p:nvSpPr>
        <p:spPr>
          <a:xfrm rot="10800000">
            <a:off x="6440495" y="4155004"/>
            <a:ext cx="200400" cy="201600"/>
          </a:xfrm>
          <a:prstGeom prst="chord">
            <a:avLst>
              <a:gd fmla="val 5350966" name="adj1"/>
              <a:gd fmla="val 16200000" name="adj2"/>
            </a:avLst>
          </a:prstGeom>
          <a:solidFill>
            <a:srgbClr val="006A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1" name="Google Shape;8531;p61"/>
          <p:cNvSpPr txBox="1"/>
          <p:nvPr>
            <p:ph idx="8" type="body"/>
          </p:nvPr>
        </p:nvSpPr>
        <p:spPr>
          <a:xfrm>
            <a:off x="4004122" y="4537436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32" name="Google Shape;8532;p61"/>
          <p:cNvSpPr txBox="1"/>
          <p:nvPr>
            <p:ph idx="9" type="body"/>
          </p:nvPr>
        </p:nvSpPr>
        <p:spPr>
          <a:xfrm>
            <a:off x="5249878" y="4531785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33" name="Google Shape;8533;p61"/>
          <p:cNvSpPr txBox="1"/>
          <p:nvPr>
            <p:ph idx="13" type="body"/>
          </p:nvPr>
        </p:nvSpPr>
        <p:spPr>
          <a:xfrm>
            <a:off x="6382146" y="452963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34" name="Google Shape;8534;p61"/>
          <p:cNvSpPr txBox="1"/>
          <p:nvPr>
            <p:ph idx="14" type="body"/>
          </p:nvPr>
        </p:nvSpPr>
        <p:spPr>
          <a:xfrm>
            <a:off x="7713596" y="4525610"/>
            <a:ext cx="9255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ution Slide">
  <p:cSld name="2_Solution Slide">
    <p:spTree>
      <p:nvGrpSpPr>
        <p:cNvPr id="8535" name="Shape 8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6" name="Google Shape;8536;p62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537" name="Google Shape;8537;p62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538" name="Google Shape;8538;p62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39" name="Google Shape;8539;p62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0" name="Google Shape;8540;p62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1" name="Google Shape;8541;p62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2" name="Google Shape;8542;p62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3" name="Google Shape;8543;p62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4" name="Google Shape;8544;p62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5" name="Google Shape;8545;p62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6" name="Google Shape;8546;p62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7" name="Google Shape;8547;p62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8" name="Google Shape;8548;p62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49" name="Google Shape;8549;p62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0" name="Google Shape;8550;p62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1" name="Google Shape;8551;p62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2" name="Google Shape;8552;p62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3" name="Google Shape;8553;p62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4" name="Google Shape;8554;p62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5" name="Google Shape;8555;p62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6" name="Google Shape;8556;p62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7" name="Google Shape;8557;p62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8" name="Google Shape;8558;p62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59" name="Google Shape;8559;p62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0" name="Google Shape;8560;p62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1" name="Google Shape;8561;p62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2" name="Google Shape;8562;p62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3" name="Google Shape;8563;p62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4" name="Google Shape;8564;p62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5" name="Google Shape;8565;p62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6" name="Google Shape;8566;p62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67" name="Google Shape;8567;p62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568" name="Google Shape;8568;p62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8569" name="Google Shape;8569;p62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0" name="Google Shape;8570;p62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1" name="Google Shape;8571;p62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2" name="Google Shape;8572;p62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3" name="Google Shape;8573;p62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4" name="Google Shape;8574;p62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5" name="Google Shape;8575;p62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6" name="Google Shape;8576;p62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7" name="Google Shape;8577;p62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8" name="Google Shape;8578;p62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79" name="Google Shape;8579;p62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0" name="Google Shape;8580;p62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1" name="Google Shape;8581;p62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2" name="Google Shape;8582;p62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3" name="Google Shape;8583;p62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4" name="Google Shape;8584;p62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5" name="Google Shape;8585;p62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6" name="Google Shape;8586;p62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7" name="Google Shape;8587;p62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8" name="Google Shape;8588;p62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89" name="Google Shape;8589;p62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0" name="Google Shape;8590;p62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1" name="Google Shape;8591;p62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2" name="Google Shape;8592;p62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3" name="Google Shape;8593;p62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4" name="Google Shape;8594;p62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5" name="Google Shape;8595;p62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6" name="Google Shape;8596;p62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7" name="Google Shape;8597;p62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8" name="Google Shape;8598;p62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99" name="Google Shape;8599;p62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0" name="Google Shape;8600;p62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1" name="Google Shape;8601;p62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2" name="Google Shape;8602;p62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3" name="Google Shape;8603;p62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4" name="Google Shape;8604;p62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5" name="Google Shape;8605;p62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6" name="Google Shape;8606;p62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7" name="Google Shape;8607;p62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8" name="Google Shape;8608;p62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09" name="Google Shape;8609;p62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0" name="Google Shape;8610;p62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1" name="Google Shape;8611;p62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2" name="Google Shape;8612;p62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3" name="Google Shape;8613;p62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4" name="Google Shape;8614;p62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5" name="Google Shape;8615;p62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6" name="Google Shape;8616;p62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7" name="Google Shape;8617;p62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8" name="Google Shape;8618;p62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19" name="Google Shape;8619;p62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0" name="Google Shape;8620;p62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1" name="Google Shape;8621;p62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2" name="Google Shape;8622;p62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3" name="Google Shape;8623;p62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4" name="Google Shape;8624;p62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5" name="Google Shape;8625;p62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6" name="Google Shape;8626;p62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27" name="Google Shape;8627;p62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8628" name="Google Shape;8628;p62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9" name="Google Shape;8629;p62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30" name="Google Shape;8630;p62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631" name="Google Shape;8631;p62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632" name="Google Shape;8632;p62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3" name="Google Shape;8633;p62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34" name="Google Shape;8634;p62"/>
          <p:cNvSpPr txBox="1"/>
          <p:nvPr>
            <p:ph idx="1" type="body"/>
          </p:nvPr>
        </p:nvSpPr>
        <p:spPr>
          <a:xfrm>
            <a:off x="203070" y="697998"/>
            <a:ext cx="5198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5" name="Google Shape;8635;p62"/>
          <p:cNvSpPr txBox="1"/>
          <p:nvPr>
            <p:ph idx="3" type="body"/>
          </p:nvPr>
        </p:nvSpPr>
        <p:spPr>
          <a:xfrm>
            <a:off x="202351" y="1055847"/>
            <a:ext cx="5199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6" name="Google Shape;8636;p62"/>
          <p:cNvSpPr txBox="1"/>
          <p:nvPr>
            <p:ph idx="4" type="body"/>
          </p:nvPr>
        </p:nvSpPr>
        <p:spPr>
          <a:xfrm>
            <a:off x="196405" y="1712149"/>
            <a:ext cx="52179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7" name="Google Shape;8637;p62"/>
          <p:cNvSpPr txBox="1"/>
          <p:nvPr>
            <p:ph idx="5" type="body"/>
          </p:nvPr>
        </p:nvSpPr>
        <p:spPr>
          <a:xfrm>
            <a:off x="192989" y="2031795"/>
            <a:ext cx="51990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8" name="Google Shape;8638;p62"/>
          <p:cNvSpPr txBox="1"/>
          <p:nvPr>
            <p:ph idx="6" type="body"/>
          </p:nvPr>
        </p:nvSpPr>
        <p:spPr>
          <a:xfrm>
            <a:off x="206690" y="2846456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9" name="Google Shape;8639;p62"/>
          <p:cNvSpPr txBox="1"/>
          <p:nvPr>
            <p:ph idx="7" type="body"/>
          </p:nvPr>
        </p:nvSpPr>
        <p:spPr>
          <a:xfrm>
            <a:off x="202374" y="3210527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0" name="Google Shape;8640;p62"/>
          <p:cNvSpPr txBox="1"/>
          <p:nvPr>
            <p:ph idx="8" type="body"/>
          </p:nvPr>
        </p:nvSpPr>
        <p:spPr>
          <a:xfrm>
            <a:off x="191236" y="3926845"/>
            <a:ext cx="5194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None/>
              <a:defRPr b="1" i="0" sz="12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1" name="Google Shape;8641;p62"/>
          <p:cNvSpPr txBox="1"/>
          <p:nvPr>
            <p:ph idx="9" type="body"/>
          </p:nvPr>
        </p:nvSpPr>
        <p:spPr>
          <a:xfrm>
            <a:off x="187897" y="4311258"/>
            <a:ext cx="51990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>
                <a:solidFill>
                  <a:srgbClr val="3F3F3F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35"/>
              <a:buFont typeface="Arial"/>
              <a:buNone/>
              <a:defRPr sz="900">
                <a:solidFill>
                  <a:srgbClr val="3F3F3F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Vertical Picture Slide">
  <p:cSld name="3_Vertical Picture Slide">
    <p:spTree>
      <p:nvGrpSpPr>
        <p:cNvPr id="8642" name="Shape 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3" name="Google Shape;8643;p63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644" name="Google Shape;8644;p63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645" name="Google Shape;8645;p63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46" name="Google Shape;8646;p63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47" name="Google Shape;8647;p63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48" name="Google Shape;8648;p63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49" name="Google Shape;8649;p63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0" name="Google Shape;8650;p63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1" name="Google Shape;8651;p63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2" name="Google Shape;8652;p63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3" name="Google Shape;8653;p63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4" name="Google Shape;8654;p63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5" name="Google Shape;8655;p63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6" name="Google Shape;8656;p63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7" name="Google Shape;8657;p63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8" name="Google Shape;8658;p63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59" name="Google Shape;8659;p63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0" name="Google Shape;8660;p63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1" name="Google Shape;8661;p63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2" name="Google Shape;8662;p63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3" name="Google Shape;8663;p63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4" name="Google Shape;8664;p63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5" name="Google Shape;8665;p63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6" name="Google Shape;8666;p63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7" name="Google Shape;8667;p63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8" name="Google Shape;8668;p63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69" name="Google Shape;8669;p63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0" name="Google Shape;8670;p63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1" name="Google Shape;8671;p63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2" name="Google Shape;8672;p63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3" name="Google Shape;8673;p63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4" name="Google Shape;8674;p63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675" name="Google Shape;8675;p63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8676" name="Google Shape;8676;p63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7" name="Google Shape;8677;p63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8" name="Google Shape;8678;p63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79" name="Google Shape;8679;p63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0" name="Google Shape;8680;p63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1" name="Google Shape;8681;p63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2" name="Google Shape;8682;p63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3" name="Google Shape;8683;p63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4" name="Google Shape;8684;p63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5" name="Google Shape;8685;p63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6" name="Google Shape;8686;p63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7" name="Google Shape;8687;p63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8" name="Google Shape;8688;p63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89" name="Google Shape;8689;p63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0" name="Google Shape;8690;p63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1" name="Google Shape;8691;p63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2" name="Google Shape;8692;p63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3" name="Google Shape;8693;p63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4" name="Google Shape;8694;p63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5" name="Google Shape;8695;p63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6" name="Google Shape;8696;p63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7" name="Google Shape;8697;p63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8" name="Google Shape;8698;p63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99" name="Google Shape;8699;p63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0" name="Google Shape;8700;p63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1" name="Google Shape;8701;p63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2" name="Google Shape;8702;p63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3" name="Google Shape;8703;p63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4" name="Google Shape;8704;p63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5" name="Google Shape;8705;p63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6" name="Google Shape;8706;p63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7" name="Google Shape;8707;p63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8" name="Google Shape;8708;p63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09" name="Google Shape;8709;p63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0" name="Google Shape;8710;p63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1" name="Google Shape;8711;p63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2" name="Google Shape;8712;p63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3" name="Google Shape;8713;p63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4" name="Google Shape;8714;p63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5" name="Google Shape;8715;p63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6" name="Google Shape;8716;p63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7" name="Google Shape;8717;p63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8" name="Google Shape;8718;p63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19" name="Google Shape;8719;p63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0" name="Google Shape;8720;p63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1" name="Google Shape;8721;p63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2" name="Google Shape;8722;p63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3" name="Google Shape;8723;p63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4" name="Google Shape;8724;p63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5" name="Google Shape;8725;p63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6" name="Google Shape;8726;p63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7" name="Google Shape;8727;p63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8" name="Google Shape;8728;p63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29" name="Google Shape;8729;p63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0" name="Google Shape;8730;p63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1" name="Google Shape;8731;p63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2" name="Google Shape;8732;p63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3" name="Google Shape;8733;p63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34" name="Google Shape;8734;p63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8735" name="Google Shape;8735;p63"/>
          <p:cNvSpPr/>
          <p:nvPr/>
        </p:nvSpPr>
        <p:spPr>
          <a:xfrm flipH="1">
            <a:off x="5448300" y="606444"/>
            <a:ext cx="3695700" cy="4329600"/>
          </a:xfrm>
          <a:prstGeom prst="trapezoid">
            <a:avLst>
              <a:gd fmla="val 186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6" name="Google Shape;8736;p63"/>
          <p:cNvSpPr/>
          <p:nvPr>
            <p:ph idx="2" type="pic"/>
          </p:nvPr>
        </p:nvSpPr>
        <p:spPr>
          <a:xfrm flipH="1">
            <a:off x="5508079" y="601148"/>
            <a:ext cx="3635400" cy="433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37" name="Google Shape;8737;p63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738" name="Google Shape;8738;p6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739" name="Google Shape;8739;p6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0" name="Google Shape;8740;p6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41" name="Google Shape;8741;p63"/>
          <p:cNvSpPr txBox="1"/>
          <p:nvPr>
            <p:ph idx="1" type="body"/>
          </p:nvPr>
        </p:nvSpPr>
        <p:spPr>
          <a:xfrm>
            <a:off x="249238" y="762000"/>
            <a:ext cx="5154600" cy="4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•"/>
              <a:defRPr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orizontal Picture Slide">
  <p:cSld name="2_Horizontal Picture Slide">
    <p:spTree>
      <p:nvGrpSpPr>
        <p:cNvPr id="8742" name="Shape 8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3" name="Google Shape;8743;p64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744" name="Google Shape;8744;p64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745" name="Google Shape;8745;p64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6" name="Google Shape;8746;p64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7" name="Google Shape;8747;p64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8" name="Google Shape;8748;p64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49" name="Google Shape;8749;p64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0" name="Google Shape;8750;p64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1" name="Google Shape;8751;p64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2" name="Google Shape;8752;p64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3" name="Google Shape;8753;p64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4" name="Google Shape;8754;p64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5" name="Google Shape;8755;p64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6" name="Google Shape;8756;p64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7" name="Google Shape;8757;p64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8" name="Google Shape;8758;p64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59" name="Google Shape;8759;p64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0" name="Google Shape;8760;p64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1" name="Google Shape;8761;p64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2" name="Google Shape;8762;p64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3" name="Google Shape;8763;p64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4" name="Google Shape;8764;p64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5" name="Google Shape;8765;p64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6" name="Google Shape;8766;p64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7" name="Google Shape;8767;p64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8" name="Google Shape;8768;p64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69" name="Google Shape;8769;p64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0" name="Google Shape;8770;p64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1" name="Google Shape;8771;p64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2" name="Google Shape;8772;p64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3" name="Google Shape;8773;p64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4" name="Google Shape;8774;p64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775" name="Google Shape;8775;p64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8776" name="Google Shape;8776;p64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7" name="Google Shape;8777;p64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8" name="Google Shape;8778;p64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79" name="Google Shape;8779;p64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0" name="Google Shape;8780;p64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1" name="Google Shape;8781;p64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2" name="Google Shape;8782;p64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3" name="Google Shape;8783;p64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4" name="Google Shape;8784;p64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5" name="Google Shape;8785;p64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6" name="Google Shape;8786;p64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7" name="Google Shape;8787;p64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8" name="Google Shape;8788;p64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89" name="Google Shape;8789;p64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0" name="Google Shape;8790;p64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1" name="Google Shape;8791;p64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2" name="Google Shape;8792;p64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3" name="Google Shape;8793;p64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4" name="Google Shape;8794;p64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5" name="Google Shape;8795;p64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6" name="Google Shape;8796;p64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7" name="Google Shape;8797;p64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8" name="Google Shape;8798;p64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99" name="Google Shape;8799;p64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0" name="Google Shape;8800;p64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1" name="Google Shape;8801;p64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2" name="Google Shape;8802;p64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3" name="Google Shape;8803;p64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4" name="Google Shape;8804;p64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5" name="Google Shape;8805;p64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6" name="Google Shape;8806;p64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7" name="Google Shape;8807;p64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8" name="Google Shape;8808;p64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09" name="Google Shape;8809;p64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0" name="Google Shape;8810;p64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1" name="Google Shape;8811;p64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2" name="Google Shape;8812;p64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3" name="Google Shape;8813;p64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4" name="Google Shape;8814;p64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5" name="Google Shape;8815;p64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6" name="Google Shape;8816;p64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7" name="Google Shape;8817;p64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8" name="Google Shape;8818;p64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19" name="Google Shape;8819;p64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0" name="Google Shape;8820;p64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1" name="Google Shape;8821;p64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2" name="Google Shape;8822;p64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3" name="Google Shape;8823;p64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4" name="Google Shape;8824;p64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5" name="Google Shape;8825;p64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6" name="Google Shape;8826;p64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7" name="Google Shape;8827;p64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8" name="Google Shape;8828;p64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29" name="Google Shape;8829;p64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0" name="Google Shape;8830;p64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1" name="Google Shape;8831;p64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2" name="Google Shape;8832;p64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3" name="Google Shape;8833;p64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34" name="Google Shape;8834;p64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8835" name="Google Shape;8835;p64"/>
          <p:cNvSpPr/>
          <p:nvPr/>
        </p:nvSpPr>
        <p:spPr>
          <a:xfrm>
            <a:off x="632460" y="692058"/>
            <a:ext cx="8069700" cy="28227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6" name="Google Shape;8836;p64"/>
          <p:cNvSpPr/>
          <p:nvPr>
            <p:ph idx="2" type="pic"/>
          </p:nvPr>
        </p:nvSpPr>
        <p:spPr>
          <a:xfrm>
            <a:off x="584836" y="644432"/>
            <a:ext cx="8069700" cy="2822700"/>
          </a:xfrm>
          <a:prstGeom prst="parallelogram">
            <a:avLst>
              <a:gd fmla="val 25000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8837" name="Google Shape;8837;p6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838" name="Google Shape;8838;p6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839" name="Google Shape;8839;p6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0" name="Google Shape;8840;p6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1" name="Google Shape;8841;p64"/>
          <p:cNvSpPr txBox="1"/>
          <p:nvPr>
            <p:ph idx="1" type="body"/>
          </p:nvPr>
        </p:nvSpPr>
        <p:spPr>
          <a:xfrm>
            <a:off x="597996" y="3655695"/>
            <a:ext cx="740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14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with Image Background">
  <p:cSld name="2_Agenda with Image Background">
    <p:spTree>
      <p:nvGrpSpPr>
        <p:cNvPr id="8842" name="Shape 8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3" name="Google Shape;8843;p65"/>
          <p:cNvSpPr/>
          <p:nvPr>
            <p:ph idx="2" type="pic"/>
          </p:nvPr>
        </p:nvSpPr>
        <p:spPr>
          <a:xfrm>
            <a:off x="0" y="627535"/>
            <a:ext cx="9144000" cy="430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844" name="Google Shape;8844;p65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845" name="Google Shape;8845;p65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846" name="Google Shape;8846;p65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7" name="Google Shape;8847;p65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8" name="Google Shape;8848;p65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9" name="Google Shape;8849;p65"/>
          <p:cNvSpPr/>
          <p:nvPr>
            <p:ph idx="3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0" name="Google Shape;8850;p65"/>
          <p:cNvSpPr/>
          <p:nvPr>
            <p:ph idx="4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1" name="Google Shape;8851;p65"/>
          <p:cNvSpPr/>
          <p:nvPr>
            <p:ph idx="5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2" name="Google Shape;8852;p65"/>
          <p:cNvSpPr/>
          <p:nvPr>
            <p:ph idx="6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3" name="Google Shape;8853;p65"/>
          <p:cNvSpPr/>
          <p:nvPr>
            <p:ph idx="7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4" name="Google Shape;8854;p65"/>
          <p:cNvSpPr/>
          <p:nvPr>
            <p:ph idx="8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5" name="Google Shape;8855;p65"/>
          <p:cNvSpPr/>
          <p:nvPr>
            <p:ph idx="9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1F1A17">
              <a:alpha val="69800"/>
            </a:srgbClr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6" name="Google Shape;8856;p65"/>
          <p:cNvSpPr/>
          <p:nvPr>
            <p:ph idx="13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7" name="Google Shape;8857;p65"/>
          <p:cNvSpPr/>
          <p:nvPr>
            <p:ph idx="14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8" name="Google Shape;8858;p65"/>
          <p:cNvSpPr/>
          <p:nvPr>
            <p:ph idx="15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9" name="Google Shape;8859;p65"/>
          <p:cNvSpPr/>
          <p:nvPr>
            <p:ph idx="16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60" name="Google Shape;8860;p65"/>
          <p:cNvSpPr/>
          <p:nvPr>
            <p:ph idx="17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61" name="Google Shape;8861;p65"/>
          <p:cNvSpPr/>
          <p:nvPr>
            <p:ph idx="18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62" name="Google Shape;8862;p65"/>
          <p:cNvSpPr/>
          <p:nvPr>
            <p:ph idx="19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63" name="Google Shape;8863;p65"/>
          <p:cNvSpPr/>
          <p:nvPr>
            <p:ph idx="20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Without Image Background">
  <p:cSld name="2_Agenda Without Image Background">
    <p:spTree>
      <p:nvGrpSpPr>
        <p:cNvPr id="8864" name="Shape 8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5" name="Google Shape;8865;p66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866" name="Google Shape;8866;p66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867" name="Google Shape;8867;p66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68" name="Google Shape;8868;p66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69" name="Google Shape;8869;p66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0" name="Google Shape;8870;p66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1" name="Google Shape;8871;p66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2" name="Google Shape;8872;p66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3" name="Google Shape;8873;p66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4" name="Google Shape;8874;p66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5" name="Google Shape;8875;p66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6" name="Google Shape;8876;p66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7" name="Google Shape;8877;p66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8" name="Google Shape;8878;p66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79" name="Google Shape;8879;p66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0" name="Google Shape;8880;p66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1" name="Google Shape;8881;p66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2" name="Google Shape;8882;p66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3" name="Google Shape;8883;p66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4" name="Google Shape;8884;p66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5" name="Google Shape;8885;p66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6" name="Google Shape;8886;p66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7" name="Google Shape;8887;p66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8" name="Google Shape;8888;p66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89" name="Google Shape;8889;p66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0" name="Google Shape;8890;p66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1" name="Google Shape;8891;p66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2" name="Google Shape;8892;p66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3" name="Google Shape;8893;p66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4" name="Google Shape;8894;p66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5" name="Google Shape;8895;p66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6" name="Google Shape;8896;p66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897" name="Google Shape;8897;p66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8898" name="Google Shape;8898;p66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99" name="Google Shape;8899;p66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0" name="Google Shape;8900;p66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1" name="Google Shape;8901;p66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2" name="Google Shape;8902;p66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3" name="Google Shape;8903;p66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4" name="Google Shape;8904;p66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5" name="Google Shape;8905;p66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6" name="Google Shape;8906;p66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7" name="Google Shape;8907;p66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8" name="Google Shape;8908;p66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09" name="Google Shape;8909;p66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0" name="Google Shape;8910;p66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1" name="Google Shape;8911;p66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2" name="Google Shape;8912;p66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3" name="Google Shape;8913;p66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4" name="Google Shape;8914;p66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5" name="Google Shape;8915;p66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6" name="Google Shape;8916;p66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7" name="Google Shape;8917;p66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8" name="Google Shape;8918;p66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19" name="Google Shape;8919;p66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0" name="Google Shape;8920;p66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1" name="Google Shape;8921;p66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2" name="Google Shape;8922;p66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3" name="Google Shape;8923;p66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4" name="Google Shape;8924;p66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5" name="Google Shape;8925;p66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6" name="Google Shape;8926;p66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7" name="Google Shape;8927;p66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8" name="Google Shape;8928;p66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29" name="Google Shape;8929;p66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0" name="Google Shape;8930;p66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1" name="Google Shape;8931;p66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2" name="Google Shape;8932;p66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3" name="Google Shape;8933;p66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4" name="Google Shape;8934;p66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5" name="Google Shape;8935;p66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6" name="Google Shape;8936;p66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7" name="Google Shape;8937;p66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8" name="Google Shape;8938;p66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39" name="Google Shape;8939;p66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0" name="Google Shape;8940;p66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1" name="Google Shape;8941;p66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2" name="Google Shape;8942;p66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3" name="Google Shape;8943;p66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4" name="Google Shape;8944;p66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5" name="Google Shape;8945;p66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6" name="Google Shape;8946;p66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7" name="Google Shape;8947;p66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8" name="Google Shape;8948;p66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49" name="Google Shape;8949;p66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0" name="Google Shape;8950;p66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1" name="Google Shape;8951;p66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2" name="Google Shape;8952;p66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3" name="Google Shape;8953;p66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4" name="Google Shape;8954;p66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5" name="Google Shape;8955;p66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56" name="Google Shape;8956;p66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957" name="Google Shape;8957;p6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8958" name="Google Shape;8958;p6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9" name="Google Shape;8959;p6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0" name="Google Shape;8960;p66"/>
          <p:cNvSpPr/>
          <p:nvPr>
            <p:ph idx="1" type="body"/>
          </p:nvPr>
        </p:nvSpPr>
        <p:spPr>
          <a:xfrm>
            <a:off x="683568" y="915566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1" name="Google Shape;8961;p66"/>
          <p:cNvSpPr/>
          <p:nvPr>
            <p:ph idx="2" type="body"/>
          </p:nvPr>
        </p:nvSpPr>
        <p:spPr>
          <a:xfrm>
            <a:off x="683568" y="1409335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2" name="Google Shape;8962;p66"/>
          <p:cNvSpPr/>
          <p:nvPr>
            <p:ph idx="3" type="body"/>
          </p:nvPr>
        </p:nvSpPr>
        <p:spPr>
          <a:xfrm>
            <a:off x="683568" y="1903104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3" name="Google Shape;8963;p66"/>
          <p:cNvSpPr/>
          <p:nvPr>
            <p:ph idx="4" type="body"/>
          </p:nvPr>
        </p:nvSpPr>
        <p:spPr>
          <a:xfrm>
            <a:off x="683568" y="2396873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4" name="Google Shape;8964;p66"/>
          <p:cNvSpPr/>
          <p:nvPr>
            <p:ph idx="5" type="body"/>
          </p:nvPr>
        </p:nvSpPr>
        <p:spPr>
          <a:xfrm>
            <a:off x="683568" y="2890642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5" name="Google Shape;8965;p66"/>
          <p:cNvSpPr/>
          <p:nvPr>
            <p:ph idx="6" type="body"/>
          </p:nvPr>
        </p:nvSpPr>
        <p:spPr>
          <a:xfrm>
            <a:off x="683568" y="3384411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6" name="Google Shape;8966;p66"/>
          <p:cNvSpPr/>
          <p:nvPr>
            <p:ph idx="7" type="body"/>
          </p:nvPr>
        </p:nvSpPr>
        <p:spPr>
          <a:xfrm>
            <a:off x="683568" y="387818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7" name="Google Shape;8967;p66"/>
          <p:cNvSpPr/>
          <p:nvPr>
            <p:ph idx="8" type="body"/>
          </p:nvPr>
        </p:nvSpPr>
        <p:spPr>
          <a:xfrm>
            <a:off x="683568" y="43719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8" name="Google Shape;8968;p66"/>
          <p:cNvSpPr/>
          <p:nvPr>
            <p:ph idx="9" type="body"/>
          </p:nvPr>
        </p:nvSpPr>
        <p:spPr>
          <a:xfrm>
            <a:off x="279686" y="915566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9" name="Google Shape;8969;p66"/>
          <p:cNvSpPr/>
          <p:nvPr>
            <p:ph idx="13" type="body"/>
          </p:nvPr>
        </p:nvSpPr>
        <p:spPr>
          <a:xfrm>
            <a:off x="279686" y="1409335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0" name="Google Shape;8970;p66"/>
          <p:cNvSpPr/>
          <p:nvPr>
            <p:ph idx="14" type="body"/>
          </p:nvPr>
        </p:nvSpPr>
        <p:spPr>
          <a:xfrm>
            <a:off x="279686" y="1903104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1" name="Google Shape;8971;p66"/>
          <p:cNvSpPr/>
          <p:nvPr>
            <p:ph idx="15" type="body"/>
          </p:nvPr>
        </p:nvSpPr>
        <p:spPr>
          <a:xfrm>
            <a:off x="279686" y="2396873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2" name="Google Shape;8972;p66"/>
          <p:cNvSpPr/>
          <p:nvPr>
            <p:ph idx="16" type="body"/>
          </p:nvPr>
        </p:nvSpPr>
        <p:spPr>
          <a:xfrm>
            <a:off x="279686" y="2890642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3" name="Google Shape;8973;p66"/>
          <p:cNvSpPr/>
          <p:nvPr>
            <p:ph idx="17" type="body"/>
          </p:nvPr>
        </p:nvSpPr>
        <p:spPr>
          <a:xfrm>
            <a:off x="279686" y="3384411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4" name="Google Shape;8974;p66"/>
          <p:cNvSpPr/>
          <p:nvPr>
            <p:ph idx="18" type="body"/>
          </p:nvPr>
        </p:nvSpPr>
        <p:spPr>
          <a:xfrm>
            <a:off x="279686" y="387818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5" name="Google Shape;8975;p66"/>
          <p:cNvSpPr/>
          <p:nvPr>
            <p:ph idx="19" type="body"/>
          </p:nvPr>
        </p:nvSpPr>
        <p:spPr>
          <a:xfrm>
            <a:off x="279686" y="43719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6" name="Google Shape;8976;p66"/>
          <p:cNvSpPr txBox="1"/>
          <p:nvPr>
            <p:ph type="title"/>
          </p:nvPr>
        </p:nvSpPr>
        <p:spPr>
          <a:xfrm>
            <a:off x="304800" y="129539"/>
            <a:ext cx="8382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lumn Slide">
  <p:cSld name="2_Two Column Slide">
    <p:spTree>
      <p:nvGrpSpPr>
        <p:cNvPr id="8977" name="Shape 8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8" name="Google Shape;8978;p67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8979" name="Google Shape;8979;p67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8980" name="Google Shape;8980;p67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1" name="Google Shape;8981;p67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2" name="Google Shape;8982;p67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3" name="Google Shape;8983;p67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4" name="Google Shape;8984;p67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5" name="Google Shape;8985;p67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6" name="Google Shape;8986;p67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7" name="Google Shape;8987;p67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8" name="Google Shape;8988;p67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89" name="Google Shape;8989;p67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0" name="Google Shape;8990;p67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1" name="Google Shape;8991;p67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2" name="Google Shape;8992;p67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3" name="Google Shape;8993;p67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4" name="Google Shape;8994;p67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5" name="Google Shape;8995;p67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6" name="Google Shape;8996;p67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7" name="Google Shape;8997;p67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8" name="Google Shape;8998;p67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99" name="Google Shape;8999;p67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0" name="Google Shape;9000;p67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1" name="Google Shape;9001;p67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2" name="Google Shape;9002;p67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3" name="Google Shape;9003;p67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4" name="Google Shape;9004;p67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5" name="Google Shape;9005;p67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6" name="Google Shape;9006;p67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7" name="Google Shape;9007;p67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8" name="Google Shape;9008;p67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09" name="Google Shape;9009;p67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010" name="Google Shape;9010;p67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011" name="Google Shape;9011;p67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2" name="Google Shape;9012;p67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3" name="Google Shape;9013;p67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4" name="Google Shape;9014;p67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5" name="Google Shape;9015;p67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6" name="Google Shape;9016;p67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7" name="Google Shape;9017;p67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8" name="Google Shape;9018;p67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19" name="Google Shape;9019;p67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0" name="Google Shape;9020;p67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1" name="Google Shape;9021;p67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2" name="Google Shape;9022;p67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3" name="Google Shape;9023;p67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4" name="Google Shape;9024;p67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5" name="Google Shape;9025;p67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6" name="Google Shape;9026;p67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7" name="Google Shape;9027;p67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8" name="Google Shape;9028;p67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29" name="Google Shape;9029;p67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0" name="Google Shape;9030;p67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1" name="Google Shape;9031;p67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2" name="Google Shape;9032;p67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3" name="Google Shape;9033;p67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4" name="Google Shape;9034;p67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5" name="Google Shape;9035;p67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6" name="Google Shape;9036;p67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7" name="Google Shape;9037;p67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8" name="Google Shape;9038;p67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39" name="Google Shape;9039;p67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0" name="Google Shape;9040;p67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1" name="Google Shape;9041;p67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2" name="Google Shape;9042;p67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3" name="Google Shape;9043;p67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4" name="Google Shape;9044;p67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5" name="Google Shape;9045;p67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6" name="Google Shape;9046;p67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7" name="Google Shape;9047;p67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8" name="Google Shape;9048;p67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49" name="Google Shape;9049;p67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0" name="Google Shape;9050;p67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1" name="Google Shape;9051;p67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2" name="Google Shape;9052;p67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3" name="Google Shape;9053;p67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4" name="Google Shape;9054;p67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5" name="Google Shape;9055;p67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6" name="Google Shape;9056;p67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7" name="Google Shape;9057;p67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8" name="Google Shape;9058;p67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59" name="Google Shape;9059;p67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0" name="Google Shape;9060;p67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1" name="Google Shape;9061;p67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2" name="Google Shape;9062;p67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3" name="Google Shape;9063;p67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4" name="Google Shape;9064;p67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5" name="Google Shape;9065;p67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6" name="Google Shape;9066;p67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7" name="Google Shape;9067;p67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8" name="Google Shape;9068;p67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69" name="Google Shape;9069;p67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070" name="Google Shape;9070;p67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071" name="Google Shape;9071;p67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072" name="Google Shape;9072;p67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3" name="Google Shape;9073;p67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74" name="Google Shape;9074;p67"/>
          <p:cNvSpPr/>
          <p:nvPr>
            <p:ph idx="1" type="body"/>
          </p:nvPr>
        </p:nvSpPr>
        <p:spPr>
          <a:xfrm>
            <a:off x="683568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5" name="Google Shape;9075;p67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6" name="Google Shape;9076;p67"/>
          <p:cNvSpPr/>
          <p:nvPr>
            <p:ph idx="3" type="body"/>
          </p:nvPr>
        </p:nvSpPr>
        <p:spPr>
          <a:xfrm>
            <a:off x="5335922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7" name="Google Shape;9077;p67"/>
          <p:cNvSpPr/>
          <p:nvPr>
            <p:ph idx="4" type="body"/>
          </p:nvPr>
        </p:nvSpPr>
        <p:spPr>
          <a:xfrm>
            <a:off x="4932040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8" name="Google Shape;9078;p67"/>
          <p:cNvSpPr txBox="1"/>
          <p:nvPr>
            <p:ph idx="5" type="body"/>
          </p:nvPr>
        </p:nvSpPr>
        <p:spPr>
          <a:xfrm>
            <a:off x="30480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9" name="Google Shape;9079;p67"/>
          <p:cNvSpPr txBox="1"/>
          <p:nvPr>
            <p:ph idx="6" type="body"/>
          </p:nvPr>
        </p:nvSpPr>
        <p:spPr>
          <a:xfrm>
            <a:off x="493204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ree Column Slide">
  <p:cSld name="2_Three Column Slide">
    <p:spTree>
      <p:nvGrpSpPr>
        <p:cNvPr id="9080" name="Shape 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1" name="Google Shape;9081;p68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082" name="Google Shape;9082;p68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083" name="Google Shape;9083;p68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4" name="Google Shape;9084;p68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5" name="Google Shape;9085;p68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6" name="Google Shape;9086;p68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7" name="Google Shape;9087;p68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8" name="Google Shape;9088;p68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89" name="Google Shape;9089;p68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0" name="Google Shape;9090;p68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1" name="Google Shape;9091;p68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2" name="Google Shape;9092;p68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3" name="Google Shape;9093;p68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4" name="Google Shape;9094;p68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5" name="Google Shape;9095;p68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6" name="Google Shape;9096;p68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7" name="Google Shape;9097;p68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8" name="Google Shape;9098;p68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99" name="Google Shape;9099;p68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0" name="Google Shape;9100;p68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1" name="Google Shape;9101;p68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2" name="Google Shape;9102;p68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3" name="Google Shape;9103;p68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4" name="Google Shape;9104;p68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5" name="Google Shape;9105;p68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6" name="Google Shape;9106;p68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7" name="Google Shape;9107;p68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8" name="Google Shape;9108;p68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09" name="Google Shape;9109;p68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0" name="Google Shape;9110;p68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1" name="Google Shape;9111;p68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2" name="Google Shape;9112;p68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113" name="Google Shape;9113;p68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114" name="Google Shape;9114;p68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5" name="Google Shape;9115;p68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6" name="Google Shape;9116;p68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7" name="Google Shape;9117;p68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8" name="Google Shape;9118;p68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19" name="Google Shape;9119;p68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0" name="Google Shape;9120;p68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1" name="Google Shape;9121;p68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2" name="Google Shape;9122;p68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3" name="Google Shape;9123;p68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4" name="Google Shape;9124;p68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5" name="Google Shape;9125;p68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6" name="Google Shape;9126;p68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7" name="Google Shape;9127;p68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8" name="Google Shape;9128;p68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29" name="Google Shape;9129;p68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0" name="Google Shape;9130;p68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1" name="Google Shape;9131;p68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2" name="Google Shape;9132;p68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3" name="Google Shape;9133;p68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4" name="Google Shape;9134;p68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5" name="Google Shape;9135;p68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6" name="Google Shape;9136;p68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7" name="Google Shape;9137;p68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8" name="Google Shape;9138;p68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39" name="Google Shape;9139;p68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0" name="Google Shape;9140;p68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1" name="Google Shape;9141;p68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2" name="Google Shape;9142;p68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3" name="Google Shape;9143;p68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4" name="Google Shape;9144;p68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5" name="Google Shape;9145;p68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6" name="Google Shape;9146;p68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7" name="Google Shape;9147;p68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8" name="Google Shape;9148;p68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49" name="Google Shape;9149;p68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0" name="Google Shape;9150;p68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1" name="Google Shape;9151;p68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2" name="Google Shape;9152;p68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3" name="Google Shape;9153;p68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4" name="Google Shape;9154;p68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5" name="Google Shape;9155;p68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6" name="Google Shape;9156;p68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7" name="Google Shape;9157;p68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8" name="Google Shape;9158;p68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59" name="Google Shape;9159;p68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0" name="Google Shape;9160;p68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1" name="Google Shape;9161;p68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2" name="Google Shape;9162;p68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3" name="Google Shape;9163;p68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4" name="Google Shape;9164;p68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5" name="Google Shape;9165;p68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6" name="Google Shape;9166;p68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7" name="Google Shape;9167;p68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8" name="Google Shape;9168;p68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69" name="Google Shape;9169;p68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70" name="Google Shape;9170;p68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71" name="Google Shape;9171;p68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72" name="Google Shape;9172;p68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173" name="Google Shape;9173;p68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174" name="Google Shape;9174;p68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175" name="Google Shape;9175;p68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6" name="Google Shape;9176;p68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77" name="Google Shape;9177;p68"/>
          <p:cNvSpPr/>
          <p:nvPr>
            <p:ph idx="1" type="body"/>
          </p:nvPr>
        </p:nvSpPr>
        <p:spPr>
          <a:xfrm>
            <a:off x="683568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8" name="Google Shape;9178;p68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9" name="Google Shape;9179;p68"/>
          <p:cNvSpPr txBox="1"/>
          <p:nvPr>
            <p:ph idx="3" type="body"/>
          </p:nvPr>
        </p:nvSpPr>
        <p:spPr>
          <a:xfrm>
            <a:off x="251520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0" name="Google Shape;9180;p68"/>
          <p:cNvSpPr/>
          <p:nvPr>
            <p:ph idx="4" type="body"/>
          </p:nvPr>
        </p:nvSpPr>
        <p:spPr>
          <a:xfrm>
            <a:off x="3658603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rgbClr val="0556C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1" name="Google Shape;9181;p68"/>
          <p:cNvSpPr/>
          <p:nvPr>
            <p:ph idx="5" type="body"/>
          </p:nvPr>
        </p:nvSpPr>
        <p:spPr>
          <a:xfrm>
            <a:off x="3254721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2" name="Google Shape;9182;p68"/>
          <p:cNvSpPr/>
          <p:nvPr>
            <p:ph idx="6" type="body"/>
          </p:nvPr>
        </p:nvSpPr>
        <p:spPr>
          <a:xfrm>
            <a:off x="6674979" y="771550"/>
            <a:ext cx="2160300" cy="288000"/>
          </a:xfrm>
          <a:prstGeom prst="parallelogram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3" name="Google Shape;9183;p68"/>
          <p:cNvSpPr/>
          <p:nvPr>
            <p:ph idx="7" type="body"/>
          </p:nvPr>
        </p:nvSpPr>
        <p:spPr>
          <a:xfrm>
            <a:off x="6271097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4" name="Google Shape;9184;p68"/>
          <p:cNvSpPr txBox="1"/>
          <p:nvPr>
            <p:ph idx="8" type="body"/>
          </p:nvPr>
        </p:nvSpPr>
        <p:spPr>
          <a:xfrm>
            <a:off x="3275856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5" name="Google Shape;9185;p68"/>
          <p:cNvSpPr txBox="1"/>
          <p:nvPr>
            <p:ph idx="9" type="body"/>
          </p:nvPr>
        </p:nvSpPr>
        <p:spPr>
          <a:xfrm>
            <a:off x="6281464" y="1131590"/>
            <a:ext cx="25389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1pPr>
            <a:lvl2pPr indent="-2984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2pPr>
            <a:lvl3pPr indent="-29845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3pPr>
            <a:lvl4pPr indent="-2984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hart Diagram Slide">
  <p:cSld name="2_Chart Diagram Slide">
    <p:spTree>
      <p:nvGrpSpPr>
        <p:cNvPr id="9186" name="Shape 9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7" name="Google Shape;9187;p69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188" name="Google Shape;9188;p69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189" name="Google Shape;9189;p69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0" name="Google Shape;9190;p69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1" name="Google Shape;9191;p69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2" name="Google Shape;9192;p69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3" name="Google Shape;9193;p69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4" name="Google Shape;9194;p69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5" name="Google Shape;9195;p69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6" name="Google Shape;9196;p69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7" name="Google Shape;9197;p69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8" name="Google Shape;9198;p69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199" name="Google Shape;9199;p69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0" name="Google Shape;9200;p69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1" name="Google Shape;9201;p69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2" name="Google Shape;9202;p69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3" name="Google Shape;9203;p69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4" name="Google Shape;9204;p69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5" name="Google Shape;9205;p69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6" name="Google Shape;9206;p69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7" name="Google Shape;9207;p69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8" name="Google Shape;9208;p69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09" name="Google Shape;9209;p69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0" name="Google Shape;9210;p69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1" name="Google Shape;9211;p69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2" name="Google Shape;9212;p69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3" name="Google Shape;9213;p69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4" name="Google Shape;9214;p69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5" name="Google Shape;9215;p69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6" name="Google Shape;9216;p69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7" name="Google Shape;9217;p69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18" name="Google Shape;9218;p69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219" name="Google Shape;9219;p69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220" name="Google Shape;9220;p69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1" name="Google Shape;9221;p69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2" name="Google Shape;9222;p69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3" name="Google Shape;9223;p69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4" name="Google Shape;9224;p69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5" name="Google Shape;9225;p69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6" name="Google Shape;9226;p69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7" name="Google Shape;9227;p69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8" name="Google Shape;9228;p69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29" name="Google Shape;9229;p69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0" name="Google Shape;9230;p69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1" name="Google Shape;9231;p69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2" name="Google Shape;9232;p69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3" name="Google Shape;9233;p69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4" name="Google Shape;9234;p69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5" name="Google Shape;9235;p69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6" name="Google Shape;9236;p69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7" name="Google Shape;9237;p69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8" name="Google Shape;9238;p69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39" name="Google Shape;9239;p69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0" name="Google Shape;9240;p69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1" name="Google Shape;9241;p69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2" name="Google Shape;9242;p69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3" name="Google Shape;9243;p69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4" name="Google Shape;9244;p69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5" name="Google Shape;9245;p69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6" name="Google Shape;9246;p69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7" name="Google Shape;9247;p69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8" name="Google Shape;9248;p69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49" name="Google Shape;9249;p69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0" name="Google Shape;9250;p69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1" name="Google Shape;9251;p69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2" name="Google Shape;9252;p69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3" name="Google Shape;9253;p69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4" name="Google Shape;9254;p69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5" name="Google Shape;9255;p69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6" name="Google Shape;9256;p69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7" name="Google Shape;9257;p69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8" name="Google Shape;9258;p69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59" name="Google Shape;9259;p69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0" name="Google Shape;9260;p69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1" name="Google Shape;9261;p69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2" name="Google Shape;9262;p69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3" name="Google Shape;9263;p69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4" name="Google Shape;9264;p69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5" name="Google Shape;9265;p69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6" name="Google Shape;9266;p69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7" name="Google Shape;9267;p69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8" name="Google Shape;9268;p69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69" name="Google Shape;9269;p69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0" name="Google Shape;9270;p69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1" name="Google Shape;9271;p69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2" name="Google Shape;9272;p69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3" name="Google Shape;9273;p69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4" name="Google Shape;9274;p69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5" name="Google Shape;9275;p69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6" name="Google Shape;9276;p69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7" name="Google Shape;9277;p69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78" name="Google Shape;9278;p69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279" name="Google Shape;9279;p69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280" name="Google Shape;9280;p69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281" name="Google Shape;9281;p69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83" name="Google Shape;9283;p69"/>
          <p:cNvSpPr/>
          <p:nvPr>
            <p:ph idx="2" type="chart"/>
          </p:nvPr>
        </p:nvSpPr>
        <p:spPr>
          <a:xfrm>
            <a:off x="249238" y="582613"/>
            <a:ext cx="86454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able Diagram Slide">
  <p:cSld name="2_Table Diagram Slide">
    <p:spTree>
      <p:nvGrpSpPr>
        <p:cNvPr id="9284" name="Shape 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5" name="Google Shape;9285;p70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286" name="Google Shape;9286;p70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287" name="Google Shape;9287;p70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88" name="Google Shape;9288;p70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89" name="Google Shape;9289;p70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0" name="Google Shape;9290;p70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1" name="Google Shape;9291;p70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2" name="Google Shape;9292;p70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3" name="Google Shape;9293;p70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4" name="Google Shape;9294;p70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5" name="Google Shape;9295;p70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6" name="Google Shape;9296;p70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7" name="Google Shape;9297;p70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8" name="Google Shape;9298;p70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299" name="Google Shape;9299;p70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0" name="Google Shape;9300;p70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1" name="Google Shape;9301;p70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2" name="Google Shape;9302;p70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3" name="Google Shape;9303;p70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4" name="Google Shape;9304;p70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5" name="Google Shape;9305;p70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6" name="Google Shape;9306;p70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7" name="Google Shape;9307;p70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8" name="Google Shape;9308;p70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09" name="Google Shape;9309;p70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0" name="Google Shape;9310;p70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1" name="Google Shape;9311;p70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2" name="Google Shape;9312;p70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3" name="Google Shape;9313;p70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4" name="Google Shape;9314;p70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5" name="Google Shape;9315;p70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6" name="Google Shape;9316;p70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317" name="Google Shape;9317;p70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318" name="Google Shape;9318;p70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19" name="Google Shape;9319;p70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0" name="Google Shape;9320;p70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1" name="Google Shape;9321;p70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2" name="Google Shape;9322;p70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3" name="Google Shape;9323;p70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4" name="Google Shape;9324;p70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5" name="Google Shape;9325;p70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6" name="Google Shape;9326;p70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7" name="Google Shape;9327;p70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8" name="Google Shape;9328;p70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9" name="Google Shape;9329;p70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0" name="Google Shape;9330;p70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1" name="Google Shape;9331;p70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2" name="Google Shape;9332;p70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3" name="Google Shape;9333;p70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4" name="Google Shape;9334;p70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5" name="Google Shape;9335;p70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6" name="Google Shape;9336;p70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7" name="Google Shape;9337;p70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8" name="Google Shape;9338;p70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9" name="Google Shape;9339;p70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0" name="Google Shape;9340;p70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1" name="Google Shape;9341;p70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2" name="Google Shape;9342;p70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3" name="Google Shape;9343;p70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4" name="Google Shape;9344;p70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5" name="Google Shape;9345;p70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6" name="Google Shape;9346;p70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7" name="Google Shape;9347;p70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8" name="Google Shape;9348;p70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9" name="Google Shape;9349;p70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0" name="Google Shape;9350;p70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1" name="Google Shape;9351;p70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2" name="Google Shape;9352;p70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3" name="Google Shape;9353;p70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4" name="Google Shape;9354;p70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5" name="Google Shape;9355;p70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6" name="Google Shape;9356;p70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7" name="Google Shape;9357;p70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8" name="Google Shape;9358;p70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9" name="Google Shape;9359;p70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0" name="Google Shape;9360;p70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1" name="Google Shape;9361;p70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2" name="Google Shape;9362;p70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3" name="Google Shape;9363;p70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4" name="Google Shape;9364;p70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5" name="Google Shape;9365;p70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6" name="Google Shape;9366;p70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7" name="Google Shape;9367;p70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8" name="Google Shape;9368;p70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9" name="Google Shape;9369;p70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0" name="Google Shape;9370;p70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1" name="Google Shape;9371;p70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2" name="Google Shape;9372;p70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3" name="Google Shape;9373;p70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4" name="Google Shape;9374;p70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5" name="Google Shape;9375;p70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6" name="Google Shape;9376;p70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377" name="Google Shape;9377;p70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378" name="Google Shape;9378;p70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379" name="Google Shape;9379;p70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0" name="Google Shape;9380;p70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tted Content Slide">
  <p:cSld name="Dotted Content Slide"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6" name="Google Shape;5316;p8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93740" y="-1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17" name="Google Shape;5317;p8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8" name="Google Shape;5318;p8"/>
          <p:cNvSpPr txBox="1"/>
          <p:nvPr/>
        </p:nvSpPr>
        <p:spPr>
          <a:xfrm>
            <a:off x="2968708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319" name="Google Shape;5319;p8"/>
          <p:cNvSpPr txBox="1"/>
          <p:nvPr/>
        </p:nvSpPr>
        <p:spPr>
          <a:xfrm>
            <a:off x="8578121" y="4936034"/>
            <a:ext cx="46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0" name="Google Shape;5320;p8"/>
          <p:cNvSpPr txBox="1"/>
          <p:nvPr>
            <p:ph idx="1" type="body"/>
          </p:nvPr>
        </p:nvSpPr>
        <p:spPr>
          <a:xfrm>
            <a:off x="191885" y="853440"/>
            <a:ext cx="88089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1" name="Google Shape;5321;p8"/>
          <p:cNvSpPr txBox="1"/>
          <p:nvPr>
            <p:ph type="title"/>
          </p:nvPr>
        </p:nvSpPr>
        <p:spPr>
          <a:xfrm>
            <a:off x="191885" y="0"/>
            <a:ext cx="8802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abular Data Slide">
  <p:cSld name="2_Tabular Data Slide">
    <p:spTree>
      <p:nvGrpSpPr>
        <p:cNvPr id="9381" name="Shape 9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2" name="Google Shape;9382;p71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383" name="Google Shape;9383;p71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384" name="Google Shape;9384;p71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5" name="Google Shape;9385;p71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6" name="Google Shape;9386;p71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7" name="Google Shape;9387;p71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8" name="Google Shape;9388;p71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9" name="Google Shape;9389;p71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0" name="Google Shape;9390;p71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1" name="Google Shape;9391;p71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2" name="Google Shape;9392;p71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3" name="Google Shape;9393;p71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4" name="Google Shape;9394;p71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5" name="Google Shape;9395;p71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6" name="Google Shape;9396;p71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7" name="Google Shape;9397;p71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8" name="Google Shape;9398;p71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9" name="Google Shape;9399;p71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0" name="Google Shape;9400;p71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1" name="Google Shape;9401;p71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2" name="Google Shape;9402;p71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3" name="Google Shape;9403;p71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4" name="Google Shape;9404;p71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5" name="Google Shape;9405;p71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6" name="Google Shape;9406;p71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7" name="Google Shape;9407;p71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8" name="Google Shape;9408;p71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9" name="Google Shape;9409;p71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0" name="Google Shape;9410;p71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1" name="Google Shape;9411;p71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2" name="Google Shape;9412;p71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3" name="Google Shape;9413;p71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414" name="Google Shape;9414;p71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415" name="Google Shape;9415;p71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6" name="Google Shape;9416;p71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7" name="Google Shape;9417;p71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8" name="Google Shape;9418;p71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9" name="Google Shape;9419;p71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0" name="Google Shape;9420;p71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1" name="Google Shape;9421;p71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2" name="Google Shape;9422;p71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3" name="Google Shape;9423;p71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4" name="Google Shape;9424;p71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5" name="Google Shape;9425;p71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6" name="Google Shape;9426;p71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7" name="Google Shape;9427;p71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8" name="Google Shape;9428;p71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9" name="Google Shape;9429;p71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0" name="Google Shape;9430;p71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1" name="Google Shape;9431;p71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2" name="Google Shape;9432;p71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3" name="Google Shape;9433;p71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4" name="Google Shape;9434;p71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5" name="Google Shape;9435;p71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6" name="Google Shape;9436;p71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7" name="Google Shape;9437;p71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8" name="Google Shape;9438;p71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9" name="Google Shape;9439;p71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0" name="Google Shape;9440;p71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1" name="Google Shape;9441;p71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2" name="Google Shape;9442;p71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3" name="Google Shape;9443;p71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4" name="Google Shape;9444;p71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5" name="Google Shape;9445;p71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6" name="Google Shape;9446;p71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7" name="Google Shape;9447;p71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8" name="Google Shape;9448;p71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9" name="Google Shape;9449;p71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0" name="Google Shape;9450;p71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1" name="Google Shape;9451;p71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2" name="Google Shape;9452;p71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3" name="Google Shape;9453;p71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4" name="Google Shape;9454;p71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5" name="Google Shape;9455;p71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6" name="Google Shape;9456;p71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7" name="Google Shape;9457;p71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8" name="Google Shape;9458;p71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9" name="Google Shape;9459;p71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0" name="Google Shape;9460;p71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1" name="Google Shape;9461;p71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2" name="Google Shape;9462;p71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3" name="Google Shape;9463;p71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4" name="Google Shape;9464;p71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5" name="Google Shape;9465;p71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6" name="Google Shape;9466;p71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7" name="Google Shape;9467;p71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8" name="Google Shape;9468;p71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9" name="Google Shape;9469;p71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0" name="Google Shape;9470;p71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1" name="Google Shape;9471;p71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2" name="Google Shape;9472;p71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3" name="Google Shape;9473;p71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474" name="Google Shape;9474;p71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475" name="Google Shape;9475;p71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476" name="Google Shape;9476;p71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7" name="Google Shape;9477;p71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78" name="Google Shape;9478;p71"/>
          <p:cNvSpPr/>
          <p:nvPr>
            <p:ph idx="2" type="pic"/>
          </p:nvPr>
        </p:nvSpPr>
        <p:spPr>
          <a:xfrm>
            <a:off x="289325" y="1342417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479" name="Google Shape;9479;p71"/>
          <p:cNvSpPr/>
          <p:nvPr>
            <p:ph idx="3" type="pic"/>
          </p:nvPr>
        </p:nvSpPr>
        <p:spPr>
          <a:xfrm>
            <a:off x="289325" y="2574588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480" name="Google Shape;9480;p71"/>
          <p:cNvSpPr/>
          <p:nvPr>
            <p:ph idx="4" type="pic"/>
          </p:nvPr>
        </p:nvSpPr>
        <p:spPr>
          <a:xfrm>
            <a:off x="289325" y="3806759"/>
            <a:ext cx="2016900" cy="979200"/>
          </a:xfrm>
          <a:prstGeom prst="homePlate">
            <a:avLst>
              <a:gd fmla="val 25515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481" name="Google Shape;9481;p71"/>
          <p:cNvSpPr/>
          <p:nvPr>
            <p:ph idx="1" type="body"/>
          </p:nvPr>
        </p:nvSpPr>
        <p:spPr>
          <a:xfrm>
            <a:off x="308781" y="648511"/>
            <a:ext cx="8526300" cy="3438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2" name="Google Shape;9482;p71"/>
          <p:cNvSpPr/>
          <p:nvPr>
            <p:ph idx="5" type="body"/>
          </p:nvPr>
        </p:nvSpPr>
        <p:spPr>
          <a:xfrm>
            <a:off x="2821631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3" name="Google Shape;9483;p71"/>
          <p:cNvSpPr/>
          <p:nvPr>
            <p:ph idx="6" type="body"/>
          </p:nvPr>
        </p:nvSpPr>
        <p:spPr>
          <a:xfrm>
            <a:off x="5986362" y="1070010"/>
            <a:ext cx="2742600" cy="213900"/>
          </a:xfrm>
          <a:prstGeom prst="parallelogram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4" name="Google Shape;9484;p71"/>
          <p:cNvSpPr txBox="1"/>
          <p:nvPr>
            <p:ph idx="7" type="body"/>
          </p:nvPr>
        </p:nvSpPr>
        <p:spPr>
          <a:xfrm>
            <a:off x="2860675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5" name="Google Shape;9485;p71"/>
          <p:cNvSpPr txBox="1"/>
          <p:nvPr>
            <p:ph idx="8" type="body"/>
          </p:nvPr>
        </p:nvSpPr>
        <p:spPr>
          <a:xfrm>
            <a:off x="6012436" y="1381395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6" name="Google Shape;9486;p71"/>
          <p:cNvSpPr txBox="1"/>
          <p:nvPr>
            <p:ph idx="9" type="body"/>
          </p:nvPr>
        </p:nvSpPr>
        <p:spPr>
          <a:xfrm>
            <a:off x="2860675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7" name="Google Shape;9487;p71"/>
          <p:cNvSpPr txBox="1"/>
          <p:nvPr>
            <p:ph idx="13" type="body"/>
          </p:nvPr>
        </p:nvSpPr>
        <p:spPr>
          <a:xfrm>
            <a:off x="6012436" y="2607079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8" name="Google Shape;9488;p71"/>
          <p:cNvSpPr txBox="1"/>
          <p:nvPr>
            <p:ph idx="14" type="body"/>
          </p:nvPr>
        </p:nvSpPr>
        <p:spPr>
          <a:xfrm>
            <a:off x="2860675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9" name="Google Shape;9489;p71"/>
          <p:cNvSpPr txBox="1"/>
          <p:nvPr>
            <p:ph idx="15" type="body"/>
          </p:nvPr>
        </p:nvSpPr>
        <p:spPr>
          <a:xfrm>
            <a:off x="6012436" y="3839250"/>
            <a:ext cx="2657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21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1pPr>
            <a:lvl2pPr indent="-2921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2pPr>
            <a:lvl3pPr indent="-2921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3pPr>
            <a:lvl4pPr indent="-2921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4pPr>
            <a:lvl5pPr indent="-2921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Calibri"/>
              <a:buChar char="•"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0" name="Google Shape;9490;p71"/>
          <p:cNvSpPr txBox="1"/>
          <p:nvPr>
            <p:ph idx="16" type="body"/>
          </p:nvPr>
        </p:nvSpPr>
        <p:spPr>
          <a:xfrm>
            <a:off x="328134" y="2055779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1" name="Google Shape;9491;p71"/>
          <p:cNvSpPr txBox="1"/>
          <p:nvPr>
            <p:ph idx="17" type="body"/>
          </p:nvPr>
        </p:nvSpPr>
        <p:spPr>
          <a:xfrm>
            <a:off x="328134" y="33074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2" name="Google Shape;9492;p71"/>
          <p:cNvSpPr txBox="1"/>
          <p:nvPr>
            <p:ph idx="18" type="body"/>
          </p:nvPr>
        </p:nvSpPr>
        <p:spPr>
          <a:xfrm>
            <a:off x="328134" y="4526604"/>
            <a:ext cx="161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ve Point Slide 1">
  <p:cSld name="2_Five Point Slide 1">
    <p:spTree>
      <p:nvGrpSpPr>
        <p:cNvPr id="9493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4" name="Google Shape;9494;p72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495" name="Google Shape;9495;p72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496" name="Google Shape;9496;p72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97" name="Google Shape;9497;p72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98" name="Google Shape;9498;p72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99" name="Google Shape;9499;p72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0" name="Google Shape;9500;p72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1" name="Google Shape;9501;p72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2" name="Google Shape;9502;p72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3" name="Google Shape;9503;p72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4" name="Google Shape;9504;p72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5" name="Google Shape;9505;p72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6" name="Google Shape;9506;p72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7" name="Google Shape;9507;p72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8" name="Google Shape;9508;p72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09" name="Google Shape;9509;p72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0" name="Google Shape;9510;p72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1" name="Google Shape;9511;p72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2" name="Google Shape;9512;p72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3" name="Google Shape;9513;p72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4" name="Google Shape;9514;p72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5" name="Google Shape;9515;p72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6" name="Google Shape;9516;p72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7" name="Google Shape;9517;p72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8" name="Google Shape;9518;p72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19" name="Google Shape;9519;p72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0" name="Google Shape;9520;p72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1" name="Google Shape;9521;p72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2" name="Google Shape;9522;p72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3" name="Google Shape;9523;p72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4" name="Google Shape;9524;p72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5" name="Google Shape;9525;p72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526" name="Google Shape;9526;p72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527" name="Google Shape;9527;p72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8" name="Google Shape;9528;p72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29" name="Google Shape;9529;p72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0" name="Google Shape;9530;p72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1" name="Google Shape;9531;p72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2" name="Google Shape;9532;p72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3" name="Google Shape;9533;p72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4" name="Google Shape;9534;p72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5" name="Google Shape;9535;p72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6" name="Google Shape;9536;p72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7" name="Google Shape;9537;p72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8" name="Google Shape;9538;p72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39" name="Google Shape;9539;p72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0" name="Google Shape;9540;p72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1" name="Google Shape;9541;p72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2" name="Google Shape;9542;p72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3" name="Google Shape;9543;p72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4" name="Google Shape;9544;p72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5" name="Google Shape;9545;p72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6" name="Google Shape;9546;p72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7" name="Google Shape;9547;p72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8" name="Google Shape;9548;p72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49" name="Google Shape;9549;p72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0" name="Google Shape;9550;p72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1" name="Google Shape;9551;p72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2" name="Google Shape;9552;p72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3" name="Google Shape;9553;p72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4" name="Google Shape;9554;p72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5" name="Google Shape;9555;p72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6" name="Google Shape;9556;p72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7" name="Google Shape;9557;p72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8" name="Google Shape;9558;p72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59" name="Google Shape;9559;p72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0" name="Google Shape;9560;p72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1" name="Google Shape;9561;p72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2" name="Google Shape;9562;p72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3" name="Google Shape;9563;p72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4" name="Google Shape;9564;p72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5" name="Google Shape;9565;p72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6" name="Google Shape;9566;p72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7" name="Google Shape;9567;p72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8" name="Google Shape;9568;p72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69" name="Google Shape;9569;p72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0" name="Google Shape;9570;p72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1" name="Google Shape;9571;p72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2" name="Google Shape;9572;p72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3" name="Google Shape;9573;p72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4" name="Google Shape;9574;p72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5" name="Google Shape;9575;p72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6" name="Google Shape;9576;p72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7" name="Google Shape;9577;p72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8" name="Google Shape;9578;p72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79" name="Google Shape;9579;p72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0" name="Google Shape;9580;p72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1" name="Google Shape;9581;p72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2" name="Google Shape;9582;p72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3" name="Google Shape;9583;p72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4" name="Google Shape;9584;p72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585" name="Google Shape;9585;p72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586" name="Google Shape;9586;p72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587" name="Google Shape;9587;p72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588" name="Google Shape;9588;p72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9" name="Google Shape;9589;p72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0" name="Google Shape;9590;p72"/>
          <p:cNvSpPr/>
          <p:nvPr>
            <p:ph idx="2" type="pic"/>
          </p:nvPr>
        </p:nvSpPr>
        <p:spPr>
          <a:xfrm>
            <a:off x="3503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591" name="Google Shape;9591;p72"/>
          <p:cNvSpPr txBox="1"/>
          <p:nvPr>
            <p:ph idx="1" type="body"/>
          </p:nvPr>
        </p:nvSpPr>
        <p:spPr>
          <a:xfrm>
            <a:off x="587040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2" name="Google Shape;9592;p72"/>
          <p:cNvSpPr/>
          <p:nvPr>
            <p:ph idx="3" type="pic"/>
          </p:nvPr>
        </p:nvSpPr>
        <p:spPr>
          <a:xfrm>
            <a:off x="20267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9593" name="Google Shape;9593;p72"/>
          <p:cNvSpPr/>
          <p:nvPr>
            <p:ph idx="4" type="pic"/>
          </p:nvPr>
        </p:nvSpPr>
        <p:spPr>
          <a:xfrm>
            <a:off x="37031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594" name="Google Shape;9594;p72"/>
          <p:cNvSpPr/>
          <p:nvPr>
            <p:ph idx="5" type="pic"/>
          </p:nvPr>
        </p:nvSpPr>
        <p:spPr>
          <a:xfrm>
            <a:off x="5379504" y="2186944"/>
            <a:ext cx="1800000" cy="180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9595" name="Google Shape;9595;p72"/>
          <p:cNvSpPr/>
          <p:nvPr>
            <p:ph idx="6" type="pic"/>
          </p:nvPr>
        </p:nvSpPr>
        <p:spPr>
          <a:xfrm>
            <a:off x="7055902" y="1485899"/>
            <a:ext cx="1800000" cy="1800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596" name="Google Shape;9596;p72"/>
          <p:cNvSpPr txBox="1"/>
          <p:nvPr>
            <p:ph idx="7" type="body"/>
          </p:nvPr>
        </p:nvSpPr>
        <p:spPr>
          <a:xfrm>
            <a:off x="2278680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7" name="Google Shape;9597;p72"/>
          <p:cNvSpPr txBox="1"/>
          <p:nvPr>
            <p:ph idx="8" type="body"/>
          </p:nvPr>
        </p:nvSpPr>
        <p:spPr>
          <a:xfrm>
            <a:off x="396146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8" name="Google Shape;9598;p72"/>
          <p:cNvSpPr txBox="1"/>
          <p:nvPr>
            <p:ph idx="9" type="body"/>
          </p:nvPr>
        </p:nvSpPr>
        <p:spPr>
          <a:xfrm>
            <a:off x="5653101" y="180594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9" name="Google Shape;9599;p72"/>
          <p:cNvSpPr txBox="1"/>
          <p:nvPr>
            <p:ph idx="13" type="body"/>
          </p:nvPr>
        </p:nvSpPr>
        <p:spPr>
          <a:xfrm>
            <a:off x="7321881" y="3360421"/>
            <a:ext cx="127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Five Points Slide 2">
  <p:cSld name="2_Five Points Slide 2">
    <p:spTree>
      <p:nvGrpSpPr>
        <p:cNvPr id="9600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1" name="Google Shape;9601;p73"/>
          <p:cNvGrpSpPr/>
          <p:nvPr/>
        </p:nvGrpSpPr>
        <p:grpSpPr>
          <a:xfrm>
            <a:off x="114" y="596900"/>
            <a:ext cx="9137400" cy="4375180"/>
            <a:chOff x="114" y="596900"/>
            <a:chExt cx="9137400" cy="4375180"/>
          </a:xfrm>
        </p:grpSpPr>
        <p:grpSp>
          <p:nvGrpSpPr>
            <p:cNvPr id="9602" name="Google Shape;9602;p73"/>
            <p:cNvGrpSpPr/>
            <p:nvPr/>
          </p:nvGrpSpPr>
          <p:grpSpPr>
            <a:xfrm>
              <a:off x="114" y="596900"/>
              <a:ext cx="9137400" cy="4368770"/>
              <a:chOff x="114" y="596900"/>
              <a:chExt cx="9137400" cy="4368770"/>
            </a:xfrm>
          </p:grpSpPr>
          <p:cxnSp>
            <p:nvCxnSpPr>
              <p:cNvPr id="9603" name="Google Shape;9603;p73"/>
              <p:cNvCxnSpPr/>
              <p:nvPr/>
            </p:nvCxnSpPr>
            <p:spPr>
              <a:xfrm>
                <a:off x="4568815" y="-397179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4" name="Google Shape;9604;p73"/>
              <p:cNvCxnSpPr/>
              <p:nvPr/>
            </p:nvCxnSpPr>
            <p:spPr>
              <a:xfrm>
                <a:off x="4568815" y="-382116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5" name="Google Shape;9605;p73"/>
              <p:cNvCxnSpPr/>
              <p:nvPr/>
            </p:nvCxnSpPr>
            <p:spPr>
              <a:xfrm>
                <a:off x="4568815" y="-367053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6" name="Google Shape;9606;p73"/>
              <p:cNvCxnSpPr/>
              <p:nvPr/>
            </p:nvCxnSpPr>
            <p:spPr>
              <a:xfrm>
                <a:off x="4568815" y="-351990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7" name="Google Shape;9607;p73"/>
              <p:cNvCxnSpPr/>
              <p:nvPr/>
            </p:nvCxnSpPr>
            <p:spPr>
              <a:xfrm>
                <a:off x="4568815" y="-33692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8" name="Google Shape;9608;p73"/>
              <p:cNvCxnSpPr/>
              <p:nvPr/>
            </p:nvCxnSpPr>
            <p:spPr>
              <a:xfrm>
                <a:off x="4568815" y="-321863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09" name="Google Shape;9609;p73"/>
              <p:cNvCxnSpPr/>
              <p:nvPr/>
            </p:nvCxnSpPr>
            <p:spPr>
              <a:xfrm>
                <a:off x="4568815" y="-306800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0" name="Google Shape;9610;p73"/>
              <p:cNvCxnSpPr/>
              <p:nvPr/>
            </p:nvCxnSpPr>
            <p:spPr>
              <a:xfrm>
                <a:off x="4568815" y="-291736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1" name="Google Shape;9611;p73"/>
              <p:cNvCxnSpPr/>
              <p:nvPr/>
            </p:nvCxnSpPr>
            <p:spPr>
              <a:xfrm>
                <a:off x="4568815" y="-276673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2" name="Google Shape;9612;p73"/>
              <p:cNvCxnSpPr/>
              <p:nvPr/>
            </p:nvCxnSpPr>
            <p:spPr>
              <a:xfrm>
                <a:off x="4568815" y="-261610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3" name="Google Shape;9613;p73"/>
              <p:cNvCxnSpPr/>
              <p:nvPr/>
            </p:nvCxnSpPr>
            <p:spPr>
              <a:xfrm>
                <a:off x="4568815" y="-246546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4" name="Google Shape;9614;p73"/>
              <p:cNvCxnSpPr/>
              <p:nvPr/>
            </p:nvCxnSpPr>
            <p:spPr>
              <a:xfrm>
                <a:off x="4568815" y="-2314836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5" name="Google Shape;9615;p73"/>
              <p:cNvCxnSpPr/>
              <p:nvPr/>
            </p:nvCxnSpPr>
            <p:spPr>
              <a:xfrm>
                <a:off x="4568815" y="-2164203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6" name="Google Shape;9616;p73"/>
              <p:cNvCxnSpPr/>
              <p:nvPr/>
            </p:nvCxnSpPr>
            <p:spPr>
              <a:xfrm>
                <a:off x="4568815" y="-201357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7" name="Google Shape;9617;p73"/>
              <p:cNvCxnSpPr/>
              <p:nvPr/>
            </p:nvCxnSpPr>
            <p:spPr>
              <a:xfrm>
                <a:off x="4568815" y="-186293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8" name="Google Shape;9618;p73"/>
              <p:cNvCxnSpPr/>
              <p:nvPr/>
            </p:nvCxnSpPr>
            <p:spPr>
              <a:xfrm>
                <a:off x="4568815" y="-171230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19" name="Google Shape;9619;p73"/>
              <p:cNvCxnSpPr/>
              <p:nvPr/>
            </p:nvCxnSpPr>
            <p:spPr>
              <a:xfrm>
                <a:off x="4568815" y="-15616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0" name="Google Shape;9620;p73"/>
              <p:cNvCxnSpPr/>
              <p:nvPr/>
            </p:nvCxnSpPr>
            <p:spPr>
              <a:xfrm>
                <a:off x="4568815" y="-1411038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1" name="Google Shape;9621;p73"/>
              <p:cNvCxnSpPr/>
              <p:nvPr/>
            </p:nvCxnSpPr>
            <p:spPr>
              <a:xfrm>
                <a:off x="4568815" y="-126040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2" name="Google Shape;9622;p73"/>
              <p:cNvCxnSpPr/>
              <p:nvPr/>
            </p:nvCxnSpPr>
            <p:spPr>
              <a:xfrm>
                <a:off x="4568815" y="-110977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3" name="Google Shape;9623;p73"/>
              <p:cNvCxnSpPr/>
              <p:nvPr/>
            </p:nvCxnSpPr>
            <p:spPr>
              <a:xfrm>
                <a:off x="4568815" y="-959139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4" name="Google Shape;9624;p73"/>
              <p:cNvCxnSpPr/>
              <p:nvPr/>
            </p:nvCxnSpPr>
            <p:spPr>
              <a:xfrm>
                <a:off x="4568815" y="-8085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5" name="Google Shape;9625;p73"/>
              <p:cNvCxnSpPr/>
              <p:nvPr/>
            </p:nvCxnSpPr>
            <p:spPr>
              <a:xfrm>
                <a:off x="4568815" y="-657874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6" name="Google Shape;9626;p73"/>
              <p:cNvCxnSpPr/>
              <p:nvPr/>
            </p:nvCxnSpPr>
            <p:spPr>
              <a:xfrm>
                <a:off x="4568815" y="-507240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7" name="Google Shape;9627;p73"/>
              <p:cNvCxnSpPr/>
              <p:nvPr/>
            </p:nvCxnSpPr>
            <p:spPr>
              <a:xfrm>
                <a:off x="4568815" y="-356607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8" name="Google Shape;9628;p73"/>
              <p:cNvCxnSpPr/>
              <p:nvPr/>
            </p:nvCxnSpPr>
            <p:spPr>
              <a:xfrm>
                <a:off x="4568815" y="-20597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29" name="Google Shape;9629;p73"/>
              <p:cNvCxnSpPr/>
              <p:nvPr/>
            </p:nvCxnSpPr>
            <p:spPr>
              <a:xfrm>
                <a:off x="4568815" y="-5534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0" name="Google Shape;9630;p73"/>
              <p:cNvCxnSpPr/>
              <p:nvPr/>
            </p:nvCxnSpPr>
            <p:spPr>
              <a:xfrm>
                <a:off x="4568815" y="95292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1" name="Google Shape;9631;p73"/>
              <p:cNvCxnSpPr/>
              <p:nvPr/>
            </p:nvCxnSpPr>
            <p:spPr>
              <a:xfrm>
                <a:off x="4568815" y="245925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2" name="Google Shape;9632;p73"/>
              <p:cNvCxnSpPr/>
              <p:nvPr/>
            </p:nvCxnSpPr>
            <p:spPr>
              <a:xfrm>
                <a:off x="4568815" y="396971"/>
                <a:ext cx="0" cy="91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633" name="Google Shape;9633;p73"/>
            <p:cNvGrpSpPr/>
            <p:nvPr/>
          </p:nvGrpSpPr>
          <p:grpSpPr>
            <a:xfrm>
              <a:off x="142571" y="603111"/>
              <a:ext cx="8858395" cy="4368970"/>
              <a:chOff x="142672" y="603115"/>
              <a:chExt cx="8864600" cy="4338600"/>
            </a:xfrm>
          </p:grpSpPr>
          <p:cxnSp>
            <p:nvCxnSpPr>
              <p:cNvPr id="9634" name="Google Shape;9634;p73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5" name="Google Shape;9635;p73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6" name="Google Shape;9636;p73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7" name="Google Shape;9637;p73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8" name="Google Shape;9638;p73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39" name="Google Shape;9639;p73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0" name="Google Shape;9640;p73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1" name="Google Shape;9641;p73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2" name="Google Shape;9642;p73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3" name="Google Shape;9643;p73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4" name="Google Shape;9644;p73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5" name="Google Shape;9645;p73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6" name="Google Shape;9646;p73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7" name="Google Shape;9647;p73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8" name="Google Shape;9648;p73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49" name="Google Shape;9649;p73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0" name="Google Shape;9650;p73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1" name="Google Shape;9651;p73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2" name="Google Shape;9652;p73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3" name="Google Shape;9653;p73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4" name="Google Shape;9654;p73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5" name="Google Shape;9655;p73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6" name="Google Shape;9656;p73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7" name="Google Shape;9657;p73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8" name="Google Shape;9658;p73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59" name="Google Shape;9659;p73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0" name="Google Shape;9660;p73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1" name="Google Shape;9661;p73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2" name="Google Shape;9662;p73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3" name="Google Shape;9663;p73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4" name="Google Shape;9664;p73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5" name="Google Shape;9665;p73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6" name="Google Shape;9666;p73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7" name="Google Shape;9667;p73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8" name="Google Shape;9668;p73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69" name="Google Shape;9669;p73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0" name="Google Shape;9670;p73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1" name="Google Shape;9671;p73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2" name="Google Shape;9672;p73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3" name="Google Shape;9673;p73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4" name="Google Shape;9674;p73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5" name="Google Shape;9675;p73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6" name="Google Shape;9676;p73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7" name="Google Shape;9677;p73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8" name="Google Shape;9678;p73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79" name="Google Shape;9679;p73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0" name="Google Shape;9680;p73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1" name="Google Shape;9681;p73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2" name="Google Shape;9682;p73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3" name="Google Shape;9683;p73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4" name="Google Shape;9684;p73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5" name="Google Shape;9685;p73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6" name="Google Shape;9686;p73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7" name="Google Shape;9687;p73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8" name="Google Shape;9688;p73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89" name="Google Shape;9689;p73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90" name="Google Shape;9690;p73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91" name="Google Shape;9691;p73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692" name="Google Shape;9692;p73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693" name="Google Shape;9693;p73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694" name="Google Shape;9694;p73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695" name="Google Shape;9695;p73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6" name="Google Shape;9696;p73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7" name="Google Shape;9697;p73"/>
          <p:cNvSpPr/>
          <p:nvPr>
            <p:ph idx="2" type="pic"/>
          </p:nvPr>
        </p:nvSpPr>
        <p:spPr>
          <a:xfrm>
            <a:off x="223538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698" name="Google Shape;9698;p73"/>
          <p:cNvSpPr txBox="1"/>
          <p:nvPr>
            <p:ph idx="1" type="body"/>
          </p:nvPr>
        </p:nvSpPr>
        <p:spPr>
          <a:xfrm>
            <a:off x="233085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99" name="Google Shape;9699;p73"/>
          <p:cNvSpPr/>
          <p:nvPr>
            <p:ph idx="3" type="pic"/>
          </p:nvPr>
        </p:nvSpPr>
        <p:spPr>
          <a:xfrm>
            <a:off x="302405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9700" name="Google Shape;9700;p73"/>
          <p:cNvSpPr/>
          <p:nvPr>
            <p:ph idx="4" type="pic"/>
          </p:nvPr>
        </p:nvSpPr>
        <p:spPr>
          <a:xfrm>
            <a:off x="381272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701" name="Google Shape;9701;p73"/>
          <p:cNvSpPr/>
          <p:nvPr>
            <p:ph idx="5" type="pic"/>
          </p:nvPr>
        </p:nvSpPr>
        <p:spPr>
          <a:xfrm>
            <a:off x="4601391" y="1524155"/>
            <a:ext cx="1288800" cy="12888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9702" name="Google Shape;9702;p73"/>
          <p:cNvSpPr/>
          <p:nvPr>
            <p:ph idx="6" type="pic"/>
          </p:nvPr>
        </p:nvSpPr>
        <p:spPr>
          <a:xfrm>
            <a:off x="5390060" y="2476650"/>
            <a:ext cx="1288800" cy="1288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703" name="Google Shape;9703;p73"/>
          <p:cNvSpPr txBox="1"/>
          <p:nvPr>
            <p:ph idx="7" type="body"/>
          </p:nvPr>
        </p:nvSpPr>
        <p:spPr>
          <a:xfrm>
            <a:off x="390819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04" name="Google Shape;9704;p73"/>
          <p:cNvSpPr txBox="1"/>
          <p:nvPr>
            <p:ph idx="8" type="body"/>
          </p:nvPr>
        </p:nvSpPr>
        <p:spPr>
          <a:xfrm>
            <a:off x="5485533" y="388620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05" name="Google Shape;9705;p73"/>
          <p:cNvSpPr txBox="1"/>
          <p:nvPr>
            <p:ph idx="9" type="body"/>
          </p:nvPr>
        </p:nvSpPr>
        <p:spPr>
          <a:xfrm>
            <a:off x="312333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06" name="Google Shape;9706;p73"/>
          <p:cNvSpPr txBox="1"/>
          <p:nvPr>
            <p:ph idx="13" type="body"/>
          </p:nvPr>
        </p:nvSpPr>
        <p:spPr>
          <a:xfrm>
            <a:off x="4700673" y="10972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eps Slide">
  <p:cSld name="2_Steps Slide">
    <p:spTree>
      <p:nvGrpSpPr>
        <p:cNvPr id="9707" name="Shape 9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8" name="Google Shape;9708;p74"/>
          <p:cNvGrpSpPr/>
          <p:nvPr/>
        </p:nvGrpSpPr>
        <p:grpSpPr>
          <a:xfrm>
            <a:off x="-1" y="596900"/>
            <a:ext cx="9137599" cy="4344815"/>
            <a:chOff x="0" y="596900"/>
            <a:chExt cx="9144000" cy="4344815"/>
          </a:xfrm>
        </p:grpSpPr>
        <p:grpSp>
          <p:nvGrpSpPr>
            <p:cNvPr id="9709" name="Google Shape;9709;p74"/>
            <p:cNvGrpSpPr/>
            <p:nvPr/>
          </p:nvGrpSpPr>
          <p:grpSpPr>
            <a:xfrm>
              <a:off x="142672" y="603115"/>
              <a:ext cx="8864600" cy="4338600"/>
              <a:chOff x="142672" y="603115"/>
              <a:chExt cx="8864600" cy="4338600"/>
            </a:xfrm>
          </p:grpSpPr>
          <p:cxnSp>
            <p:nvCxnSpPr>
              <p:cNvPr id="9710" name="Google Shape;9710;p74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1" name="Google Shape;9711;p74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2" name="Google Shape;9712;p74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3" name="Google Shape;9713;p74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4" name="Google Shape;9714;p74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5" name="Google Shape;9715;p74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6" name="Google Shape;9716;p74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7" name="Google Shape;9717;p74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8" name="Google Shape;9718;p74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19" name="Google Shape;9719;p74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0" name="Google Shape;9720;p74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1" name="Google Shape;9721;p74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2" name="Google Shape;9722;p74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3" name="Google Shape;9723;p74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4" name="Google Shape;9724;p74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5" name="Google Shape;9725;p74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6" name="Google Shape;9726;p74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7" name="Google Shape;9727;p74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8" name="Google Shape;9728;p74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29" name="Google Shape;9729;p74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0" name="Google Shape;9730;p74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1" name="Google Shape;9731;p74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2" name="Google Shape;9732;p74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3" name="Google Shape;9733;p74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4" name="Google Shape;9734;p74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5" name="Google Shape;9735;p74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6" name="Google Shape;9736;p74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7" name="Google Shape;9737;p74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8" name="Google Shape;9738;p74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39" name="Google Shape;9739;p74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0" name="Google Shape;9740;p74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1" name="Google Shape;9741;p74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2" name="Google Shape;9742;p74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3" name="Google Shape;9743;p74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4" name="Google Shape;9744;p74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5" name="Google Shape;9745;p74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6" name="Google Shape;9746;p74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7" name="Google Shape;9747;p74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8" name="Google Shape;9748;p74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49" name="Google Shape;9749;p74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0" name="Google Shape;9750;p74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1" name="Google Shape;9751;p74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2" name="Google Shape;9752;p74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3" name="Google Shape;9753;p74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4" name="Google Shape;9754;p74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5" name="Google Shape;9755;p74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6" name="Google Shape;9756;p74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7" name="Google Shape;9757;p74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8" name="Google Shape;9758;p74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59" name="Google Shape;9759;p74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0" name="Google Shape;9760;p74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1" name="Google Shape;9761;p74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2" name="Google Shape;9762;p74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3" name="Google Shape;9763;p74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4" name="Google Shape;9764;p74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5" name="Google Shape;9765;p74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6" name="Google Shape;9766;p74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7" name="Google Shape;9767;p74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68" name="Google Shape;9768;p74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9769" name="Google Shape;9769;p74"/>
            <p:cNvCxnSpPr/>
            <p:nvPr/>
          </p:nvCxnSpPr>
          <p:spPr>
            <a:xfrm>
              <a:off x="4572000" y="-39751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0" name="Google Shape;9770;p74"/>
            <p:cNvCxnSpPr/>
            <p:nvPr/>
          </p:nvCxnSpPr>
          <p:spPr>
            <a:xfrm>
              <a:off x="4572000" y="-382226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1" name="Google Shape;9771;p74"/>
            <p:cNvCxnSpPr/>
            <p:nvPr/>
          </p:nvCxnSpPr>
          <p:spPr>
            <a:xfrm>
              <a:off x="4572000" y="-366942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2" name="Google Shape;9772;p74"/>
            <p:cNvCxnSpPr/>
            <p:nvPr/>
          </p:nvCxnSpPr>
          <p:spPr>
            <a:xfrm>
              <a:off x="4572000" y="-351658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3" name="Google Shape;9773;p74"/>
            <p:cNvCxnSpPr/>
            <p:nvPr/>
          </p:nvCxnSpPr>
          <p:spPr>
            <a:xfrm>
              <a:off x="4572000" y="-336374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4" name="Google Shape;9774;p74"/>
            <p:cNvCxnSpPr/>
            <p:nvPr/>
          </p:nvCxnSpPr>
          <p:spPr>
            <a:xfrm>
              <a:off x="4572000" y="-321091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5" name="Google Shape;9775;p74"/>
            <p:cNvCxnSpPr/>
            <p:nvPr/>
          </p:nvCxnSpPr>
          <p:spPr>
            <a:xfrm>
              <a:off x="4572000" y="-305807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6" name="Google Shape;9776;p74"/>
            <p:cNvCxnSpPr/>
            <p:nvPr/>
          </p:nvCxnSpPr>
          <p:spPr>
            <a:xfrm>
              <a:off x="4572000" y="-290523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7" name="Google Shape;9777;p74"/>
            <p:cNvCxnSpPr/>
            <p:nvPr/>
          </p:nvCxnSpPr>
          <p:spPr>
            <a:xfrm>
              <a:off x="4572000" y="-275239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8" name="Google Shape;9778;p74"/>
            <p:cNvCxnSpPr/>
            <p:nvPr/>
          </p:nvCxnSpPr>
          <p:spPr>
            <a:xfrm>
              <a:off x="4572000" y="-259955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79" name="Google Shape;9779;p74"/>
            <p:cNvCxnSpPr/>
            <p:nvPr/>
          </p:nvCxnSpPr>
          <p:spPr>
            <a:xfrm>
              <a:off x="4572000" y="-244672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0" name="Google Shape;9780;p74"/>
            <p:cNvCxnSpPr/>
            <p:nvPr/>
          </p:nvCxnSpPr>
          <p:spPr>
            <a:xfrm>
              <a:off x="4572000" y="-229388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1" name="Google Shape;9781;p74"/>
            <p:cNvCxnSpPr/>
            <p:nvPr/>
          </p:nvCxnSpPr>
          <p:spPr>
            <a:xfrm>
              <a:off x="4572000" y="-214104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2" name="Google Shape;9782;p74"/>
            <p:cNvCxnSpPr/>
            <p:nvPr/>
          </p:nvCxnSpPr>
          <p:spPr>
            <a:xfrm>
              <a:off x="4572000" y="-198820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3" name="Google Shape;9783;p74"/>
            <p:cNvCxnSpPr/>
            <p:nvPr/>
          </p:nvCxnSpPr>
          <p:spPr>
            <a:xfrm>
              <a:off x="4572000" y="-183536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4" name="Google Shape;9784;p74"/>
            <p:cNvCxnSpPr/>
            <p:nvPr/>
          </p:nvCxnSpPr>
          <p:spPr>
            <a:xfrm>
              <a:off x="4572000" y="-168253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5" name="Google Shape;9785;p74"/>
            <p:cNvCxnSpPr/>
            <p:nvPr/>
          </p:nvCxnSpPr>
          <p:spPr>
            <a:xfrm>
              <a:off x="4572000" y="-152969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6" name="Google Shape;9786;p74"/>
            <p:cNvCxnSpPr/>
            <p:nvPr/>
          </p:nvCxnSpPr>
          <p:spPr>
            <a:xfrm>
              <a:off x="4572000" y="-137685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7" name="Google Shape;9787;p74"/>
            <p:cNvCxnSpPr/>
            <p:nvPr/>
          </p:nvCxnSpPr>
          <p:spPr>
            <a:xfrm>
              <a:off x="4572000" y="-122401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8" name="Google Shape;9788;p74"/>
            <p:cNvCxnSpPr/>
            <p:nvPr/>
          </p:nvCxnSpPr>
          <p:spPr>
            <a:xfrm>
              <a:off x="4572000" y="-107117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89" name="Google Shape;9789;p74"/>
            <p:cNvCxnSpPr/>
            <p:nvPr/>
          </p:nvCxnSpPr>
          <p:spPr>
            <a:xfrm>
              <a:off x="4572000" y="-91834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0" name="Google Shape;9790;p74"/>
            <p:cNvCxnSpPr/>
            <p:nvPr/>
          </p:nvCxnSpPr>
          <p:spPr>
            <a:xfrm>
              <a:off x="4572000" y="-76550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1" name="Google Shape;9791;p74"/>
            <p:cNvCxnSpPr/>
            <p:nvPr/>
          </p:nvCxnSpPr>
          <p:spPr>
            <a:xfrm>
              <a:off x="4572000" y="-6126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2" name="Google Shape;9792;p74"/>
            <p:cNvCxnSpPr/>
            <p:nvPr/>
          </p:nvCxnSpPr>
          <p:spPr>
            <a:xfrm>
              <a:off x="4572000" y="-4598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3" name="Google Shape;9793;p74"/>
            <p:cNvCxnSpPr/>
            <p:nvPr/>
          </p:nvCxnSpPr>
          <p:spPr>
            <a:xfrm>
              <a:off x="4572000" y="-306988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4" name="Google Shape;9794;p74"/>
            <p:cNvCxnSpPr/>
            <p:nvPr/>
          </p:nvCxnSpPr>
          <p:spPr>
            <a:xfrm>
              <a:off x="4572000" y="-15415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5" name="Google Shape;9795;p74"/>
            <p:cNvCxnSpPr/>
            <p:nvPr/>
          </p:nvCxnSpPr>
          <p:spPr>
            <a:xfrm>
              <a:off x="4572000" y="-1312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6" name="Google Shape;9796;p74"/>
            <p:cNvCxnSpPr/>
            <p:nvPr/>
          </p:nvCxnSpPr>
          <p:spPr>
            <a:xfrm>
              <a:off x="4572000" y="151526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97" name="Google Shape;9797;p74"/>
            <p:cNvCxnSpPr/>
            <p:nvPr/>
          </p:nvCxnSpPr>
          <p:spPr>
            <a:xfrm>
              <a:off x="4572000" y="304364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98" name="Google Shape;9798;p7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9799" name="Google Shape;9799;p74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9800" name="Google Shape;9800;p74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1" name="Google Shape;9801;p74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2" name="Google Shape;9802;p74"/>
          <p:cNvSpPr/>
          <p:nvPr>
            <p:ph idx="2" type="pic"/>
          </p:nvPr>
        </p:nvSpPr>
        <p:spPr>
          <a:xfrm>
            <a:off x="255440" y="1813709"/>
            <a:ext cx="3353400" cy="1546800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803" name="Google Shape;9803;p74"/>
          <p:cNvSpPr/>
          <p:nvPr>
            <p:ph idx="3" type="pic"/>
          </p:nvPr>
        </p:nvSpPr>
        <p:spPr>
          <a:xfrm>
            <a:off x="2915467" y="1813710"/>
            <a:ext cx="3353400" cy="1546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9804" name="Google Shape;9804;p74"/>
          <p:cNvSpPr/>
          <p:nvPr>
            <p:ph idx="4" type="pic"/>
          </p:nvPr>
        </p:nvSpPr>
        <p:spPr>
          <a:xfrm>
            <a:off x="5575490" y="1813709"/>
            <a:ext cx="3353400" cy="1546800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</p:sp>
      <p:sp>
        <p:nvSpPr>
          <p:cNvPr id="9805" name="Google Shape;9805;p74"/>
          <p:cNvSpPr txBox="1"/>
          <p:nvPr>
            <p:ph idx="1" type="body"/>
          </p:nvPr>
        </p:nvSpPr>
        <p:spPr>
          <a:xfrm>
            <a:off x="3940778" y="357378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6" name="Google Shape;9806;p74"/>
          <p:cNvSpPr txBox="1"/>
          <p:nvPr>
            <p:ph idx="5" type="body"/>
          </p:nvPr>
        </p:nvSpPr>
        <p:spPr>
          <a:xfrm>
            <a:off x="104307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7" name="Google Shape;9807;p74"/>
          <p:cNvSpPr txBox="1"/>
          <p:nvPr>
            <p:ph idx="6" type="body"/>
          </p:nvPr>
        </p:nvSpPr>
        <p:spPr>
          <a:xfrm>
            <a:off x="6514233" y="1329691"/>
            <a:ext cx="1097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0" sz="10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8" name="Google Shape;9808;p74"/>
          <p:cNvSpPr txBox="1"/>
          <p:nvPr>
            <p:ph idx="7" type="body"/>
          </p:nvPr>
        </p:nvSpPr>
        <p:spPr>
          <a:xfrm>
            <a:off x="752346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9" name="Google Shape;9809;p74"/>
          <p:cNvSpPr txBox="1"/>
          <p:nvPr>
            <p:ph idx="8" type="body"/>
          </p:nvPr>
        </p:nvSpPr>
        <p:spPr>
          <a:xfrm>
            <a:off x="370339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10" name="Google Shape;9810;p74"/>
          <p:cNvSpPr txBox="1"/>
          <p:nvPr>
            <p:ph idx="9" type="body"/>
          </p:nvPr>
        </p:nvSpPr>
        <p:spPr>
          <a:xfrm>
            <a:off x="6355151" y="2914651"/>
            <a:ext cx="1678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hank you Slide" showMasterSp="0">
  <p:cSld name="3_Thank you Slide">
    <p:spTree>
      <p:nvGrpSpPr>
        <p:cNvPr id="9811" name="Shape 9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2" name="Google Shape;9812;p75"/>
          <p:cNvGrpSpPr/>
          <p:nvPr/>
        </p:nvGrpSpPr>
        <p:grpSpPr>
          <a:xfrm>
            <a:off x="-237" y="0"/>
            <a:ext cx="9138057" cy="4914896"/>
            <a:chOff x="-237" y="0"/>
            <a:chExt cx="9138057" cy="4914896"/>
          </a:xfrm>
        </p:grpSpPr>
        <p:grpSp>
          <p:nvGrpSpPr>
            <p:cNvPr id="9813" name="Google Shape;9813;p75"/>
            <p:cNvGrpSpPr/>
            <p:nvPr/>
          </p:nvGrpSpPr>
          <p:grpSpPr>
            <a:xfrm>
              <a:off x="142571" y="6205"/>
              <a:ext cx="8858395" cy="4908692"/>
              <a:chOff x="142672" y="603115"/>
              <a:chExt cx="8864600" cy="4338600"/>
            </a:xfrm>
          </p:grpSpPr>
          <p:cxnSp>
            <p:nvCxnSpPr>
              <p:cNvPr id="9814" name="Google Shape;9814;p75"/>
              <p:cNvCxnSpPr/>
              <p:nvPr/>
            </p:nvCxnSpPr>
            <p:spPr>
              <a:xfrm>
                <a:off x="1426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5" name="Google Shape;9815;p75"/>
              <p:cNvCxnSpPr/>
              <p:nvPr/>
            </p:nvCxnSpPr>
            <p:spPr>
              <a:xfrm>
                <a:off x="2955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6" name="Google Shape;9816;p75"/>
              <p:cNvCxnSpPr/>
              <p:nvPr/>
            </p:nvCxnSpPr>
            <p:spPr>
              <a:xfrm>
                <a:off x="4483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7" name="Google Shape;9817;p75"/>
              <p:cNvCxnSpPr/>
              <p:nvPr/>
            </p:nvCxnSpPr>
            <p:spPr>
              <a:xfrm>
                <a:off x="6011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8" name="Google Shape;9818;p75"/>
              <p:cNvCxnSpPr/>
              <p:nvPr/>
            </p:nvCxnSpPr>
            <p:spPr>
              <a:xfrm>
                <a:off x="7540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19" name="Google Shape;9819;p75"/>
              <p:cNvCxnSpPr/>
              <p:nvPr/>
            </p:nvCxnSpPr>
            <p:spPr>
              <a:xfrm>
                <a:off x="9068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0" name="Google Shape;9820;p75"/>
              <p:cNvCxnSpPr/>
              <p:nvPr/>
            </p:nvCxnSpPr>
            <p:spPr>
              <a:xfrm>
                <a:off x="10597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1" name="Google Shape;9821;p75"/>
              <p:cNvCxnSpPr/>
              <p:nvPr/>
            </p:nvCxnSpPr>
            <p:spPr>
              <a:xfrm>
                <a:off x="12125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2" name="Google Shape;9822;p75"/>
              <p:cNvCxnSpPr/>
              <p:nvPr/>
            </p:nvCxnSpPr>
            <p:spPr>
              <a:xfrm>
                <a:off x="136537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3" name="Google Shape;9823;p75"/>
              <p:cNvCxnSpPr/>
              <p:nvPr/>
            </p:nvCxnSpPr>
            <p:spPr>
              <a:xfrm>
                <a:off x="151821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4" name="Google Shape;9824;p75"/>
              <p:cNvCxnSpPr/>
              <p:nvPr/>
            </p:nvCxnSpPr>
            <p:spPr>
              <a:xfrm>
                <a:off x="167105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5" name="Google Shape;9825;p75"/>
              <p:cNvCxnSpPr/>
              <p:nvPr/>
            </p:nvCxnSpPr>
            <p:spPr>
              <a:xfrm>
                <a:off x="182389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6" name="Google Shape;9826;p75"/>
              <p:cNvCxnSpPr/>
              <p:nvPr/>
            </p:nvCxnSpPr>
            <p:spPr>
              <a:xfrm>
                <a:off x="197672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7" name="Google Shape;9827;p75"/>
              <p:cNvCxnSpPr/>
              <p:nvPr/>
            </p:nvCxnSpPr>
            <p:spPr>
              <a:xfrm>
                <a:off x="212956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8" name="Google Shape;9828;p75"/>
              <p:cNvCxnSpPr/>
              <p:nvPr/>
            </p:nvCxnSpPr>
            <p:spPr>
              <a:xfrm>
                <a:off x="228240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29" name="Google Shape;9829;p75"/>
              <p:cNvCxnSpPr/>
              <p:nvPr/>
            </p:nvCxnSpPr>
            <p:spPr>
              <a:xfrm>
                <a:off x="243524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0" name="Google Shape;9830;p75"/>
              <p:cNvCxnSpPr/>
              <p:nvPr/>
            </p:nvCxnSpPr>
            <p:spPr>
              <a:xfrm>
                <a:off x="258808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1" name="Google Shape;9831;p75"/>
              <p:cNvCxnSpPr/>
              <p:nvPr/>
            </p:nvCxnSpPr>
            <p:spPr>
              <a:xfrm>
                <a:off x="274091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2" name="Google Shape;9832;p75"/>
              <p:cNvCxnSpPr/>
              <p:nvPr/>
            </p:nvCxnSpPr>
            <p:spPr>
              <a:xfrm>
                <a:off x="289375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3" name="Google Shape;9833;p75"/>
              <p:cNvCxnSpPr/>
              <p:nvPr/>
            </p:nvCxnSpPr>
            <p:spPr>
              <a:xfrm>
                <a:off x="304659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4" name="Google Shape;9834;p75"/>
              <p:cNvCxnSpPr/>
              <p:nvPr/>
            </p:nvCxnSpPr>
            <p:spPr>
              <a:xfrm>
                <a:off x="319943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5" name="Google Shape;9835;p75"/>
              <p:cNvCxnSpPr/>
              <p:nvPr/>
            </p:nvCxnSpPr>
            <p:spPr>
              <a:xfrm>
                <a:off x="335227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6" name="Google Shape;9836;p75"/>
              <p:cNvCxnSpPr/>
              <p:nvPr/>
            </p:nvCxnSpPr>
            <p:spPr>
              <a:xfrm>
                <a:off x="350510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7" name="Google Shape;9837;p75"/>
              <p:cNvCxnSpPr/>
              <p:nvPr/>
            </p:nvCxnSpPr>
            <p:spPr>
              <a:xfrm>
                <a:off x="365794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8" name="Google Shape;9838;p75"/>
              <p:cNvCxnSpPr/>
              <p:nvPr/>
            </p:nvCxnSpPr>
            <p:spPr>
              <a:xfrm>
                <a:off x="381078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39" name="Google Shape;9839;p75"/>
              <p:cNvCxnSpPr/>
              <p:nvPr/>
            </p:nvCxnSpPr>
            <p:spPr>
              <a:xfrm>
                <a:off x="396362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0" name="Google Shape;9840;p75"/>
              <p:cNvCxnSpPr/>
              <p:nvPr/>
            </p:nvCxnSpPr>
            <p:spPr>
              <a:xfrm>
                <a:off x="411646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1" name="Google Shape;9841;p75"/>
              <p:cNvCxnSpPr/>
              <p:nvPr/>
            </p:nvCxnSpPr>
            <p:spPr>
              <a:xfrm>
                <a:off x="426929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2" name="Google Shape;9842;p75"/>
              <p:cNvCxnSpPr/>
              <p:nvPr/>
            </p:nvCxnSpPr>
            <p:spPr>
              <a:xfrm>
                <a:off x="442213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3" name="Google Shape;9843;p75"/>
              <p:cNvCxnSpPr/>
              <p:nvPr/>
            </p:nvCxnSpPr>
            <p:spPr>
              <a:xfrm>
                <a:off x="457497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4" name="Google Shape;9844;p75"/>
              <p:cNvCxnSpPr/>
              <p:nvPr/>
            </p:nvCxnSpPr>
            <p:spPr>
              <a:xfrm>
                <a:off x="472781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5" name="Google Shape;9845;p75"/>
              <p:cNvCxnSpPr/>
              <p:nvPr/>
            </p:nvCxnSpPr>
            <p:spPr>
              <a:xfrm>
                <a:off x="488065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6" name="Google Shape;9846;p75"/>
              <p:cNvCxnSpPr/>
              <p:nvPr/>
            </p:nvCxnSpPr>
            <p:spPr>
              <a:xfrm>
                <a:off x="503348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7" name="Google Shape;9847;p75"/>
              <p:cNvCxnSpPr/>
              <p:nvPr/>
            </p:nvCxnSpPr>
            <p:spPr>
              <a:xfrm>
                <a:off x="518632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8" name="Google Shape;9848;p75"/>
              <p:cNvCxnSpPr/>
              <p:nvPr/>
            </p:nvCxnSpPr>
            <p:spPr>
              <a:xfrm>
                <a:off x="533916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49" name="Google Shape;9849;p75"/>
              <p:cNvCxnSpPr/>
              <p:nvPr/>
            </p:nvCxnSpPr>
            <p:spPr>
              <a:xfrm>
                <a:off x="549200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0" name="Google Shape;9850;p75"/>
              <p:cNvCxnSpPr/>
              <p:nvPr/>
            </p:nvCxnSpPr>
            <p:spPr>
              <a:xfrm>
                <a:off x="564484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1" name="Google Shape;9851;p75"/>
              <p:cNvCxnSpPr/>
              <p:nvPr/>
            </p:nvCxnSpPr>
            <p:spPr>
              <a:xfrm>
                <a:off x="579767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2" name="Google Shape;9852;p75"/>
              <p:cNvCxnSpPr/>
              <p:nvPr/>
            </p:nvCxnSpPr>
            <p:spPr>
              <a:xfrm>
                <a:off x="595051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3" name="Google Shape;9853;p75"/>
              <p:cNvCxnSpPr/>
              <p:nvPr/>
            </p:nvCxnSpPr>
            <p:spPr>
              <a:xfrm>
                <a:off x="610335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4" name="Google Shape;9854;p75"/>
              <p:cNvCxnSpPr/>
              <p:nvPr/>
            </p:nvCxnSpPr>
            <p:spPr>
              <a:xfrm>
                <a:off x="625619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5" name="Google Shape;9855;p75"/>
              <p:cNvCxnSpPr/>
              <p:nvPr/>
            </p:nvCxnSpPr>
            <p:spPr>
              <a:xfrm>
                <a:off x="640903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6" name="Google Shape;9856;p75"/>
              <p:cNvCxnSpPr/>
              <p:nvPr/>
            </p:nvCxnSpPr>
            <p:spPr>
              <a:xfrm>
                <a:off x="656186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7" name="Google Shape;9857;p75"/>
              <p:cNvCxnSpPr/>
              <p:nvPr/>
            </p:nvCxnSpPr>
            <p:spPr>
              <a:xfrm>
                <a:off x="671470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8" name="Google Shape;9858;p75"/>
              <p:cNvCxnSpPr/>
              <p:nvPr/>
            </p:nvCxnSpPr>
            <p:spPr>
              <a:xfrm>
                <a:off x="686754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59" name="Google Shape;9859;p75"/>
              <p:cNvCxnSpPr/>
              <p:nvPr/>
            </p:nvCxnSpPr>
            <p:spPr>
              <a:xfrm>
                <a:off x="702038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0" name="Google Shape;9860;p75"/>
              <p:cNvCxnSpPr/>
              <p:nvPr/>
            </p:nvCxnSpPr>
            <p:spPr>
              <a:xfrm>
                <a:off x="717322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1" name="Google Shape;9861;p75"/>
              <p:cNvCxnSpPr/>
              <p:nvPr/>
            </p:nvCxnSpPr>
            <p:spPr>
              <a:xfrm>
                <a:off x="732605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2" name="Google Shape;9862;p75"/>
              <p:cNvCxnSpPr/>
              <p:nvPr/>
            </p:nvCxnSpPr>
            <p:spPr>
              <a:xfrm>
                <a:off x="747889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3" name="Google Shape;9863;p75"/>
              <p:cNvCxnSpPr/>
              <p:nvPr/>
            </p:nvCxnSpPr>
            <p:spPr>
              <a:xfrm>
                <a:off x="763173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4" name="Google Shape;9864;p75"/>
              <p:cNvCxnSpPr/>
              <p:nvPr/>
            </p:nvCxnSpPr>
            <p:spPr>
              <a:xfrm>
                <a:off x="77845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5" name="Google Shape;9865;p75"/>
              <p:cNvCxnSpPr/>
              <p:nvPr/>
            </p:nvCxnSpPr>
            <p:spPr>
              <a:xfrm>
                <a:off x="793741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6" name="Google Shape;9866;p75"/>
              <p:cNvCxnSpPr/>
              <p:nvPr/>
            </p:nvCxnSpPr>
            <p:spPr>
              <a:xfrm>
                <a:off x="809024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7" name="Google Shape;9867;p75"/>
              <p:cNvCxnSpPr/>
              <p:nvPr/>
            </p:nvCxnSpPr>
            <p:spPr>
              <a:xfrm>
                <a:off x="8243086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8" name="Google Shape;9868;p75"/>
              <p:cNvCxnSpPr/>
              <p:nvPr/>
            </p:nvCxnSpPr>
            <p:spPr>
              <a:xfrm>
                <a:off x="8395924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69" name="Google Shape;9869;p75"/>
              <p:cNvCxnSpPr/>
              <p:nvPr/>
            </p:nvCxnSpPr>
            <p:spPr>
              <a:xfrm>
                <a:off x="854876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0" name="Google Shape;9870;p75"/>
              <p:cNvCxnSpPr/>
              <p:nvPr/>
            </p:nvCxnSpPr>
            <p:spPr>
              <a:xfrm>
                <a:off x="8701600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1" name="Google Shape;9871;p75"/>
              <p:cNvCxnSpPr/>
              <p:nvPr/>
            </p:nvCxnSpPr>
            <p:spPr>
              <a:xfrm>
                <a:off x="8854438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2" name="Google Shape;9872;p75"/>
              <p:cNvCxnSpPr/>
              <p:nvPr/>
            </p:nvCxnSpPr>
            <p:spPr>
              <a:xfrm>
                <a:off x="9007272" y="603115"/>
                <a:ext cx="0" cy="433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9873" name="Google Shape;9873;p75"/>
            <p:cNvGrpSpPr/>
            <p:nvPr/>
          </p:nvGrpSpPr>
          <p:grpSpPr>
            <a:xfrm>
              <a:off x="-237" y="0"/>
              <a:ext cx="9138057" cy="4896684"/>
              <a:chOff x="-4568885" y="0"/>
              <a:chExt cx="13706400" cy="4896684"/>
            </a:xfrm>
          </p:grpSpPr>
          <p:cxnSp>
            <p:nvCxnSpPr>
              <p:cNvPr id="9874" name="Google Shape;9874;p75"/>
              <p:cNvCxnSpPr/>
              <p:nvPr/>
            </p:nvCxnSpPr>
            <p:spPr>
              <a:xfrm rot="10800000">
                <a:off x="-4568885" y="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5" name="Google Shape;9875;p75"/>
              <p:cNvCxnSpPr/>
              <p:nvPr/>
            </p:nvCxnSpPr>
            <p:spPr>
              <a:xfrm rot="10800000">
                <a:off x="-4568885" y="15283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6" name="Google Shape;9876;p75"/>
              <p:cNvCxnSpPr/>
              <p:nvPr/>
            </p:nvCxnSpPr>
            <p:spPr>
              <a:xfrm rot="10800000">
                <a:off x="-4568885" y="30567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7" name="Google Shape;9877;p75"/>
              <p:cNvCxnSpPr/>
              <p:nvPr/>
            </p:nvCxnSpPr>
            <p:spPr>
              <a:xfrm rot="10800000">
                <a:off x="-4568885" y="45851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8" name="Google Shape;9878;p75"/>
              <p:cNvCxnSpPr/>
              <p:nvPr/>
            </p:nvCxnSpPr>
            <p:spPr>
              <a:xfrm rot="10800000">
                <a:off x="-4568885" y="61135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79" name="Google Shape;9879;p75"/>
              <p:cNvCxnSpPr/>
              <p:nvPr/>
            </p:nvCxnSpPr>
            <p:spPr>
              <a:xfrm rot="10800000">
                <a:off x="-4568885" y="76419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0" name="Google Shape;9880;p75"/>
              <p:cNvCxnSpPr/>
              <p:nvPr/>
            </p:nvCxnSpPr>
            <p:spPr>
              <a:xfrm rot="10800000">
                <a:off x="-4568885" y="91702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1" name="Google Shape;9881;p75"/>
              <p:cNvCxnSpPr/>
              <p:nvPr/>
            </p:nvCxnSpPr>
            <p:spPr>
              <a:xfrm rot="10800000">
                <a:off x="-4568885" y="106986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2" name="Google Shape;9882;p75"/>
              <p:cNvCxnSpPr/>
              <p:nvPr/>
            </p:nvCxnSpPr>
            <p:spPr>
              <a:xfrm rot="10800000">
                <a:off x="-4568885" y="122270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3" name="Google Shape;9883;p75"/>
              <p:cNvCxnSpPr/>
              <p:nvPr/>
            </p:nvCxnSpPr>
            <p:spPr>
              <a:xfrm rot="10800000">
                <a:off x="-4568885" y="137554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4" name="Google Shape;9884;p75"/>
              <p:cNvCxnSpPr/>
              <p:nvPr/>
            </p:nvCxnSpPr>
            <p:spPr>
              <a:xfrm rot="10800000">
                <a:off x="-4568885" y="152838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5" name="Google Shape;9885;p75"/>
              <p:cNvCxnSpPr/>
              <p:nvPr/>
            </p:nvCxnSpPr>
            <p:spPr>
              <a:xfrm rot="10800000">
                <a:off x="-4568885" y="168121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6" name="Google Shape;9886;p75"/>
              <p:cNvCxnSpPr/>
              <p:nvPr/>
            </p:nvCxnSpPr>
            <p:spPr>
              <a:xfrm rot="10800000">
                <a:off x="-4568885" y="183405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7" name="Google Shape;9887;p75"/>
              <p:cNvCxnSpPr/>
              <p:nvPr/>
            </p:nvCxnSpPr>
            <p:spPr>
              <a:xfrm rot="10800000">
                <a:off x="-4568885" y="198689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8" name="Google Shape;9888;p75"/>
              <p:cNvCxnSpPr/>
              <p:nvPr/>
            </p:nvCxnSpPr>
            <p:spPr>
              <a:xfrm rot="10800000">
                <a:off x="-4568885" y="213973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89" name="Google Shape;9889;p75"/>
              <p:cNvCxnSpPr/>
              <p:nvPr/>
            </p:nvCxnSpPr>
            <p:spPr>
              <a:xfrm rot="10800000">
                <a:off x="-4568885" y="22925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0" name="Google Shape;9890;p75"/>
              <p:cNvCxnSpPr/>
              <p:nvPr/>
            </p:nvCxnSpPr>
            <p:spPr>
              <a:xfrm rot="10800000">
                <a:off x="-4568885" y="24454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1" name="Google Shape;9891;p75"/>
              <p:cNvCxnSpPr/>
              <p:nvPr/>
            </p:nvCxnSpPr>
            <p:spPr>
              <a:xfrm rot="10800000">
                <a:off x="-4568885" y="25982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2" name="Google Shape;9892;p75"/>
              <p:cNvCxnSpPr/>
              <p:nvPr/>
            </p:nvCxnSpPr>
            <p:spPr>
              <a:xfrm rot="10800000">
                <a:off x="-4568885" y="27510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3" name="Google Shape;9893;p75"/>
              <p:cNvCxnSpPr/>
              <p:nvPr/>
            </p:nvCxnSpPr>
            <p:spPr>
              <a:xfrm rot="10800000">
                <a:off x="-4568885" y="290392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4" name="Google Shape;9894;p75"/>
              <p:cNvCxnSpPr/>
              <p:nvPr/>
            </p:nvCxnSpPr>
            <p:spPr>
              <a:xfrm rot="10800000">
                <a:off x="-4568885" y="305676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5" name="Google Shape;9895;p75"/>
              <p:cNvCxnSpPr/>
              <p:nvPr/>
            </p:nvCxnSpPr>
            <p:spPr>
              <a:xfrm rot="10800000">
                <a:off x="-4568885" y="320959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6" name="Google Shape;9896;p75"/>
              <p:cNvCxnSpPr/>
              <p:nvPr/>
            </p:nvCxnSpPr>
            <p:spPr>
              <a:xfrm rot="10800000">
                <a:off x="-4568885" y="336243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7" name="Google Shape;9897;p75"/>
              <p:cNvCxnSpPr/>
              <p:nvPr/>
            </p:nvCxnSpPr>
            <p:spPr>
              <a:xfrm rot="10800000">
                <a:off x="-4568885" y="351527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8" name="Google Shape;9898;p75"/>
              <p:cNvCxnSpPr/>
              <p:nvPr/>
            </p:nvCxnSpPr>
            <p:spPr>
              <a:xfrm rot="10800000">
                <a:off x="-4568885" y="3668112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99" name="Google Shape;9899;p75"/>
              <p:cNvCxnSpPr/>
              <p:nvPr/>
            </p:nvCxnSpPr>
            <p:spPr>
              <a:xfrm rot="10800000">
                <a:off x="-4568885" y="382095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0" name="Google Shape;9900;p75"/>
              <p:cNvCxnSpPr/>
              <p:nvPr/>
            </p:nvCxnSpPr>
            <p:spPr>
              <a:xfrm rot="10800000">
                <a:off x="-4568885" y="397378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1" name="Google Shape;9901;p75"/>
              <p:cNvCxnSpPr/>
              <p:nvPr/>
            </p:nvCxnSpPr>
            <p:spPr>
              <a:xfrm rot="10800000">
                <a:off x="-4568885" y="412662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2" name="Google Shape;9902;p75"/>
              <p:cNvCxnSpPr/>
              <p:nvPr/>
            </p:nvCxnSpPr>
            <p:spPr>
              <a:xfrm rot="10800000">
                <a:off x="-4568885" y="427946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3" name="Google Shape;9903;p75"/>
              <p:cNvCxnSpPr/>
              <p:nvPr/>
            </p:nvCxnSpPr>
            <p:spPr>
              <a:xfrm rot="10800000">
                <a:off x="-4568885" y="4438170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4" name="Google Shape;9904;p75"/>
              <p:cNvCxnSpPr/>
              <p:nvPr/>
            </p:nvCxnSpPr>
            <p:spPr>
              <a:xfrm rot="10800000">
                <a:off x="-4568885" y="4591008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5" name="Google Shape;9905;p75"/>
              <p:cNvCxnSpPr/>
              <p:nvPr/>
            </p:nvCxnSpPr>
            <p:spPr>
              <a:xfrm rot="10800000">
                <a:off x="-4568885" y="4743846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06" name="Google Shape;9906;p75"/>
              <p:cNvCxnSpPr/>
              <p:nvPr/>
            </p:nvCxnSpPr>
            <p:spPr>
              <a:xfrm rot="10800000">
                <a:off x="-4568885" y="4896684"/>
                <a:ext cx="13706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907" name="Google Shape;9907;p75"/>
          <p:cNvSpPr txBox="1"/>
          <p:nvPr>
            <p:ph type="title"/>
          </p:nvPr>
        </p:nvSpPr>
        <p:spPr>
          <a:xfrm>
            <a:off x="1476355" y="992954"/>
            <a:ext cx="2646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08" name="Google Shape;9908;p75"/>
          <p:cNvSpPr/>
          <p:nvPr/>
        </p:nvSpPr>
        <p:spPr>
          <a:xfrm>
            <a:off x="0" y="2647838"/>
            <a:ext cx="2408991" cy="575724"/>
          </a:xfrm>
          <a:custGeom>
            <a:rect b="b" l="l" r="r" t="t"/>
            <a:pathLst>
              <a:path extrusionOk="0" h="575724" w="240298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09" name="Google Shape;9909;p75"/>
          <p:cNvGrpSpPr/>
          <p:nvPr/>
        </p:nvGrpSpPr>
        <p:grpSpPr>
          <a:xfrm>
            <a:off x="112965" y="2789528"/>
            <a:ext cx="1944121" cy="291989"/>
            <a:chOff x="119" y="2341"/>
            <a:chExt cx="1805" cy="271"/>
          </a:xfrm>
        </p:grpSpPr>
        <p:sp>
          <p:nvSpPr>
            <p:cNvPr id="9910" name="Google Shape;9910;p75"/>
            <p:cNvSpPr/>
            <p:nvPr/>
          </p:nvSpPr>
          <p:spPr>
            <a:xfrm>
              <a:off x="119" y="2341"/>
              <a:ext cx="270" cy="271"/>
            </a:xfrm>
            <a:custGeom>
              <a:rect b="b" l="l" r="r" t="t"/>
              <a:pathLst>
                <a:path extrusionOk="0" h="115" w="114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1" name="Google Shape;9911;p75"/>
            <p:cNvSpPr/>
            <p:nvPr/>
          </p:nvSpPr>
          <p:spPr>
            <a:xfrm>
              <a:off x="457" y="2426"/>
              <a:ext cx="1467" cy="125"/>
            </a:xfrm>
            <a:custGeom>
              <a:rect b="b" l="l" r="r" t="t"/>
              <a:pathLst>
                <a:path extrusionOk="0" h="53" w="621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2" name="Google Shape;9912;p75"/>
          <p:cNvSpPr txBox="1"/>
          <p:nvPr>
            <p:ph idx="1" type="body"/>
          </p:nvPr>
        </p:nvSpPr>
        <p:spPr>
          <a:xfrm>
            <a:off x="299349" y="3484735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3" name="Google Shape;9913;p75"/>
          <p:cNvSpPr txBox="1"/>
          <p:nvPr>
            <p:ph idx="2" type="body"/>
          </p:nvPr>
        </p:nvSpPr>
        <p:spPr>
          <a:xfrm>
            <a:off x="299349" y="3939689"/>
            <a:ext cx="3644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4" name="Google Shape;9914;p75"/>
          <p:cNvSpPr/>
          <p:nvPr/>
        </p:nvSpPr>
        <p:spPr>
          <a:xfrm>
            <a:off x="4317589" y="2638"/>
            <a:ext cx="4821079" cy="4909523"/>
          </a:xfrm>
          <a:custGeom>
            <a:rect b="b" l="l" r="r" t="t"/>
            <a:pathLst>
              <a:path extrusionOk="0" h="5140862" w="5048250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5" name="Google Shape;9915;p75"/>
          <p:cNvSpPr/>
          <p:nvPr>
            <p:ph idx="3" type="pic"/>
          </p:nvPr>
        </p:nvSpPr>
        <p:spPr>
          <a:xfrm>
            <a:off x="4379513" y="-1"/>
            <a:ext cx="4764600" cy="4917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9916" name="Google Shape;9916;p75"/>
          <p:cNvGrpSpPr/>
          <p:nvPr/>
        </p:nvGrpSpPr>
        <p:grpSpPr>
          <a:xfrm>
            <a:off x="787289" y="755317"/>
            <a:ext cx="799274" cy="844780"/>
            <a:chOff x="-3330575" y="3005138"/>
            <a:chExt cx="1533526" cy="1620837"/>
          </a:xfrm>
        </p:grpSpPr>
        <p:sp>
          <p:nvSpPr>
            <p:cNvPr id="9917" name="Google Shape;9917;p75"/>
            <p:cNvSpPr/>
            <p:nvPr/>
          </p:nvSpPr>
          <p:spPr>
            <a:xfrm>
              <a:off x="-3330575" y="3005138"/>
              <a:ext cx="1233488" cy="1620838"/>
            </a:xfrm>
            <a:custGeom>
              <a:rect b="b" l="l" r="r" t="t"/>
              <a:pathLst>
                <a:path extrusionOk="0" h="1021" w="777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8" name="Google Shape;9918;p75"/>
            <p:cNvSpPr/>
            <p:nvPr/>
          </p:nvSpPr>
          <p:spPr>
            <a:xfrm>
              <a:off x="-2611437" y="3005138"/>
              <a:ext cx="814388" cy="1136650"/>
            </a:xfrm>
            <a:custGeom>
              <a:rect b="b" l="l" r="r" t="t"/>
              <a:pathLst>
                <a:path extrusionOk="0" h="716" w="513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9" name="Google Shape;9919;p75"/>
          <p:cNvGrpSpPr/>
          <p:nvPr/>
        </p:nvGrpSpPr>
        <p:grpSpPr>
          <a:xfrm>
            <a:off x="4059220" y="1649546"/>
            <a:ext cx="747543" cy="809245"/>
            <a:chOff x="2301081" y="6662108"/>
            <a:chExt cx="1500187" cy="1624013"/>
          </a:xfrm>
        </p:grpSpPr>
        <p:sp>
          <p:nvSpPr>
            <p:cNvPr id="9920" name="Google Shape;9920;p75"/>
            <p:cNvSpPr/>
            <p:nvPr/>
          </p:nvSpPr>
          <p:spPr>
            <a:xfrm>
              <a:off x="2551906" y="6662108"/>
              <a:ext cx="1249362" cy="393700"/>
            </a:xfrm>
            <a:custGeom>
              <a:rect b="b" l="l" r="r" t="t"/>
              <a:pathLst>
                <a:path extrusionOk="0" h="248" w="787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1" name="Google Shape;9921;p75"/>
            <p:cNvSpPr/>
            <p:nvPr/>
          </p:nvSpPr>
          <p:spPr>
            <a:xfrm>
              <a:off x="2683669" y="7162170"/>
              <a:ext cx="809625" cy="1123950"/>
            </a:xfrm>
            <a:custGeom>
              <a:rect b="b" l="l" r="r" t="t"/>
              <a:pathLst>
                <a:path extrusionOk="0" h="708" w="510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2" name="Google Shape;9922;p75"/>
            <p:cNvSpPr/>
            <p:nvPr/>
          </p:nvSpPr>
          <p:spPr>
            <a:xfrm>
              <a:off x="2301081" y="7162170"/>
              <a:ext cx="803275" cy="1123950"/>
            </a:xfrm>
            <a:custGeom>
              <a:rect b="b" l="l" r="r" t="t"/>
              <a:pathLst>
                <a:path extrusionOk="0" h="708" w="506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50" lIns="91325" spcFirstLastPara="1" rIns="91325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4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Organization Chart ">
  <p:cSld name="2_Organization Chart ">
    <p:spTree>
      <p:nvGrpSpPr>
        <p:cNvPr id="9923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4" name="Google Shape;9924;p76"/>
          <p:cNvGrpSpPr/>
          <p:nvPr/>
        </p:nvGrpSpPr>
        <p:grpSpPr>
          <a:xfrm>
            <a:off x="114" y="596900"/>
            <a:ext cx="9137400" cy="4368770"/>
            <a:chOff x="114" y="596900"/>
            <a:chExt cx="9137400" cy="4368770"/>
          </a:xfrm>
        </p:grpSpPr>
        <p:cxnSp>
          <p:nvCxnSpPr>
            <p:cNvPr id="9925" name="Google Shape;9925;p76"/>
            <p:cNvCxnSpPr/>
            <p:nvPr/>
          </p:nvCxnSpPr>
          <p:spPr>
            <a:xfrm>
              <a:off x="4568815" y="-397179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6" name="Google Shape;9926;p76"/>
            <p:cNvCxnSpPr/>
            <p:nvPr/>
          </p:nvCxnSpPr>
          <p:spPr>
            <a:xfrm>
              <a:off x="4568815" y="-382116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7" name="Google Shape;9927;p76"/>
            <p:cNvCxnSpPr/>
            <p:nvPr/>
          </p:nvCxnSpPr>
          <p:spPr>
            <a:xfrm>
              <a:off x="4568815" y="-367053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8" name="Google Shape;9928;p76"/>
            <p:cNvCxnSpPr/>
            <p:nvPr/>
          </p:nvCxnSpPr>
          <p:spPr>
            <a:xfrm>
              <a:off x="4568815" y="-351990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9" name="Google Shape;9929;p76"/>
            <p:cNvCxnSpPr/>
            <p:nvPr/>
          </p:nvCxnSpPr>
          <p:spPr>
            <a:xfrm>
              <a:off x="4568815" y="-33692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0" name="Google Shape;9930;p76"/>
            <p:cNvCxnSpPr/>
            <p:nvPr/>
          </p:nvCxnSpPr>
          <p:spPr>
            <a:xfrm>
              <a:off x="4568815" y="-321863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1" name="Google Shape;9931;p76"/>
            <p:cNvCxnSpPr/>
            <p:nvPr/>
          </p:nvCxnSpPr>
          <p:spPr>
            <a:xfrm>
              <a:off x="4568815" y="-306800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2" name="Google Shape;9932;p76"/>
            <p:cNvCxnSpPr/>
            <p:nvPr/>
          </p:nvCxnSpPr>
          <p:spPr>
            <a:xfrm>
              <a:off x="4568815" y="-29173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3" name="Google Shape;9933;p76"/>
            <p:cNvCxnSpPr/>
            <p:nvPr/>
          </p:nvCxnSpPr>
          <p:spPr>
            <a:xfrm>
              <a:off x="4568815" y="-276673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4" name="Google Shape;9934;p76"/>
            <p:cNvCxnSpPr/>
            <p:nvPr/>
          </p:nvCxnSpPr>
          <p:spPr>
            <a:xfrm>
              <a:off x="4568815" y="-261610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5" name="Google Shape;9935;p76"/>
            <p:cNvCxnSpPr/>
            <p:nvPr/>
          </p:nvCxnSpPr>
          <p:spPr>
            <a:xfrm>
              <a:off x="4568815" y="-246546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6" name="Google Shape;9936;p76"/>
            <p:cNvCxnSpPr/>
            <p:nvPr/>
          </p:nvCxnSpPr>
          <p:spPr>
            <a:xfrm>
              <a:off x="4568815" y="-231483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7" name="Google Shape;9937;p76"/>
            <p:cNvCxnSpPr/>
            <p:nvPr/>
          </p:nvCxnSpPr>
          <p:spPr>
            <a:xfrm>
              <a:off x="4568815" y="-216420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8" name="Google Shape;9938;p76"/>
            <p:cNvCxnSpPr/>
            <p:nvPr/>
          </p:nvCxnSpPr>
          <p:spPr>
            <a:xfrm>
              <a:off x="4568815" y="-201357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9" name="Google Shape;9939;p76"/>
            <p:cNvCxnSpPr/>
            <p:nvPr/>
          </p:nvCxnSpPr>
          <p:spPr>
            <a:xfrm>
              <a:off x="4568815" y="-186293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0" name="Google Shape;9940;p76"/>
            <p:cNvCxnSpPr/>
            <p:nvPr/>
          </p:nvCxnSpPr>
          <p:spPr>
            <a:xfrm>
              <a:off x="4568815" y="-171230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1" name="Google Shape;9941;p76"/>
            <p:cNvCxnSpPr/>
            <p:nvPr/>
          </p:nvCxnSpPr>
          <p:spPr>
            <a:xfrm>
              <a:off x="4568815" y="-15616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2" name="Google Shape;9942;p76"/>
            <p:cNvCxnSpPr/>
            <p:nvPr/>
          </p:nvCxnSpPr>
          <p:spPr>
            <a:xfrm>
              <a:off x="4568815" y="-141103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3" name="Google Shape;9943;p76"/>
            <p:cNvCxnSpPr/>
            <p:nvPr/>
          </p:nvCxnSpPr>
          <p:spPr>
            <a:xfrm>
              <a:off x="4568815" y="-126040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4" name="Google Shape;9944;p76"/>
            <p:cNvCxnSpPr/>
            <p:nvPr/>
          </p:nvCxnSpPr>
          <p:spPr>
            <a:xfrm>
              <a:off x="4568815" y="-110977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5" name="Google Shape;9945;p76"/>
            <p:cNvCxnSpPr/>
            <p:nvPr/>
          </p:nvCxnSpPr>
          <p:spPr>
            <a:xfrm>
              <a:off x="4568815" y="-95913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6" name="Google Shape;9946;p76"/>
            <p:cNvCxnSpPr/>
            <p:nvPr/>
          </p:nvCxnSpPr>
          <p:spPr>
            <a:xfrm>
              <a:off x="4568815" y="-8085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7" name="Google Shape;9947;p76"/>
            <p:cNvCxnSpPr/>
            <p:nvPr/>
          </p:nvCxnSpPr>
          <p:spPr>
            <a:xfrm>
              <a:off x="4568815" y="-65787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8" name="Google Shape;9948;p76"/>
            <p:cNvCxnSpPr/>
            <p:nvPr/>
          </p:nvCxnSpPr>
          <p:spPr>
            <a:xfrm>
              <a:off x="4568815" y="-50724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9" name="Google Shape;9949;p76"/>
            <p:cNvCxnSpPr/>
            <p:nvPr/>
          </p:nvCxnSpPr>
          <p:spPr>
            <a:xfrm>
              <a:off x="4568815" y="-3566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0" name="Google Shape;9950;p76"/>
            <p:cNvCxnSpPr/>
            <p:nvPr/>
          </p:nvCxnSpPr>
          <p:spPr>
            <a:xfrm>
              <a:off x="4568815" y="-20597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1" name="Google Shape;9951;p76"/>
            <p:cNvCxnSpPr/>
            <p:nvPr/>
          </p:nvCxnSpPr>
          <p:spPr>
            <a:xfrm>
              <a:off x="4568815" y="-5534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2" name="Google Shape;9952;p76"/>
            <p:cNvCxnSpPr/>
            <p:nvPr/>
          </p:nvCxnSpPr>
          <p:spPr>
            <a:xfrm>
              <a:off x="4568815" y="9529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3" name="Google Shape;9953;p76"/>
            <p:cNvCxnSpPr/>
            <p:nvPr/>
          </p:nvCxnSpPr>
          <p:spPr>
            <a:xfrm>
              <a:off x="4568815" y="24592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4" name="Google Shape;9954;p76"/>
            <p:cNvCxnSpPr/>
            <p:nvPr/>
          </p:nvCxnSpPr>
          <p:spPr>
            <a:xfrm>
              <a:off x="4568815" y="3969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955" name="Google Shape;9955;p76"/>
          <p:cNvGrpSpPr/>
          <p:nvPr/>
        </p:nvGrpSpPr>
        <p:grpSpPr>
          <a:xfrm>
            <a:off x="142571" y="603111"/>
            <a:ext cx="8858395" cy="4368970"/>
            <a:chOff x="142672" y="603115"/>
            <a:chExt cx="8864600" cy="4338600"/>
          </a:xfrm>
        </p:grpSpPr>
        <p:cxnSp>
          <p:nvCxnSpPr>
            <p:cNvPr id="9956" name="Google Shape;9956;p76"/>
            <p:cNvCxnSpPr/>
            <p:nvPr/>
          </p:nvCxnSpPr>
          <p:spPr>
            <a:xfrm>
              <a:off x="1426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7" name="Google Shape;9957;p76"/>
            <p:cNvCxnSpPr/>
            <p:nvPr/>
          </p:nvCxnSpPr>
          <p:spPr>
            <a:xfrm>
              <a:off x="2955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8" name="Google Shape;9958;p76"/>
            <p:cNvCxnSpPr/>
            <p:nvPr/>
          </p:nvCxnSpPr>
          <p:spPr>
            <a:xfrm>
              <a:off x="4483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9" name="Google Shape;9959;p76"/>
            <p:cNvCxnSpPr/>
            <p:nvPr/>
          </p:nvCxnSpPr>
          <p:spPr>
            <a:xfrm>
              <a:off x="6011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0" name="Google Shape;9960;p76"/>
            <p:cNvCxnSpPr/>
            <p:nvPr/>
          </p:nvCxnSpPr>
          <p:spPr>
            <a:xfrm>
              <a:off x="7540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1" name="Google Shape;9961;p76"/>
            <p:cNvCxnSpPr/>
            <p:nvPr/>
          </p:nvCxnSpPr>
          <p:spPr>
            <a:xfrm>
              <a:off x="9068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2" name="Google Shape;9962;p76"/>
            <p:cNvCxnSpPr/>
            <p:nvPr/>
          </p:nvCxnSpPr>
          <p:spPr>
            <a:xfrm>
              <a:off x="10597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3" name="Google Shape;9963;p76"/>
            <p:cNvCxnSpPr/>
            <p:nvPr/>
          </p:nvCxnSpPr>
          <p:spPr>
            <a:xfrm>
              <a:off x="12125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4" name="Google Shape;9964;p76"/>
            <p:cNvCxnSpPr/>
            <p:nvPr/>
          </p:nvCxnSpPr>
          <p:spPr>
            <a:xfrm>
              <a:off x="136537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5" name="Google Shape;9965;p76"/>
            <p:cNvCxnSpPr/>
            <p:nvPr/>
          </p:nvCxnSpPr>
          <p:spPr>
            <a:xfrm>
              <a:off x="151821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6" name="Google Shape;9966;p76"/>
            <p:cNvCxnSpPr/>
            <p:nvPr/>
          </p:nvCxnSpPr>
          <p:spPr>
            <a:xfrm>
              <a:off x="167105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7" name="Google Shape;9967;p76"/>
            <p:cNvCxnSpPr/>
            <p:nvPr/>
          </p:nvCxnSpPr>
          <p:spPr>
            <a:xfrm>
              <a:off x="182389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8" name="Google Shape;9968;p76"/>
            <p:cNvCxnSpPr/>
            <p:nvPr/>
          </p:nvCxnSpPr>
          <p:spPr>
            <a:xfrm>
              <a:off x="197672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9" name="Google Shape;9969;p76"/>
            <p:cNvCxnSpPr/>
            <p:nvPr/>
          </p:nvCxnSpPr>
          <p:spPr>
            <a:xfrm>
              <a:off x="212956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0" name="Google Shape;9970;p76"/>
            <p:cNvCxnSpPr/>
            <p:nvPr/>
          </p:nvCxnSpPr>
          <p:spPr>
            <a:xfrm>
              <a:off x="228240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1" name="Google Shape;9971;p76"/>
            <p:cNvCxnSpPr/>
            <p:nvPr/>
          </p:nvCxnSpPr>
          <p:spPr>
            <a:xfrm>
              <a:off x="243524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2" name="Google Shape;9972;p76"/>
            <p:cNvCxnSpPr/>
            <p:nvPr/>
          </p:nvCxnSpPr>
          <p:spPr>
            <a:xfrm>
              <a:off x="258808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3" name="Google Shape;9973;p76"/>
            <p:cNvCxnSpPr/>
            <p:nvPr/>
          </p:nvCxnSpPr>
          <p:spPr>
            <a:xfrm>
              <a:off x="274091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4" name="Google Shape;9974;p76"/>
            <p:cNvCxnSpPr/>
            <p:nvPr/>
          </p:nvCxnSpPr>
          <p:spPr>
            <a:xfrm>
              <a:off x="289375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5" name="Google Shape;9975;p76"/>
            <p:cNvCxnSpPr/>
            <p:nvPr/>
          </p:nvCxnSpPr>
          <p:spPr>
            <a:xfrm>
              <a:off x="304659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6" name="Google Shape;9976;p76"/>
            <p:cNvCxnSpPr/>
            <p:nvPr/>
          </p:nvCxnSpPr>
          <p:spPr>
            <a:xfrm>
              <a:off x="319943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7" name="Google Shape;9977;p76"/>
            <p:cNvCxnSpPr/>
            <p:nvPr/>
          </p:nvCxnSpPr>
          <p:spPr>
            <a:xfrm>
              <a:off x="335227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8" name="Google Shape;9978;p76"/>
            <p:cNvCxnSpPr/>
            <p:nvPr/>
          </p:nvCxnSpPr>
          <p:spPr>
            <a:xfrm>
              <a:off x="350510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9" name="Google Shape;9979;p76"/>
            <p:cNvCxnSpPr/>
            <p:nvPr/>
          </p:nvCxnSpPr>
          <p:spPr>
            <a:xfrm>
              <a:off x="365794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0" name="Google Shape;9980;p76"/>
            <p:cNvCxnSpPr/>
            <p:nvPr/>
          </p:nvCxnSpPr>
          <p:spPr>
            <a:xfrm>
              <a:off x="381078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1" name="Google Shape;9981;p76"/>
            <p:cNvCxnSpPr/>
            <p:nvPr/>
          </p:nvCxnSpPr>
          <p:spPr>
            <a:xfrm>
              <a:off x="396362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2" name="Google Shape;9982;p76"/>
            <p:cNvCxnSpPr/>
            <p:nvPr/>
          </p:nvCxnSpPr>
          <p:spPr>
            <a:xfrm>
              <a:off x="411646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3" name="Google Shape;9983;p76"/>
            <p:cNvCxnSpPr/>
            <p:nvPr/>
          </p:nvCxnSpPr>
          <p:spPr>
            <a:xfrm>
              <a:off x="426929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4" name="Google Shape;9984;p76"/>
            <p:cNvCxnSpPr/>
            <p:nvPr/>
          </p:nvCxnSpPr>
          <p:spPr>
            <a:xfrm>
              <a:off x="442213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5" name="Google Shape;9985;p76"/>
            <p:cNvCxnSpPr/>
            <p:nvPr/>
          </p:nvCxnSpPr>
          <p:spPr>
            <a:xfrm>
              <a:off x="457497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6" name="Google Shape;9986;p76"/>
            <p:cNvCxnSpPr/>
            <p:nvPr/>
          </p:nvCxnSpPr>
          <p:spPr>
            <a:xfrm>
              <a:off x="472781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7" name="Google Shape;9987;p76"/>
            <p:cNvCxnSpPr/>
            <p:nvPr/>
          </p:nvCxnSpPr>
          <p:spPr>
            <a:xfrm>
              <a:off x="488065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8" name="Google Shape;9988;p76"/>
            <p:cNvCxnSpPr/>
            <p:nvPr/>
          </p:nvCxnSpPr>
          <p:spPr>
            <a:xfrm>
              <a:off x="503348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9" name="Google Shape;9989;p76"/>
            <p:cNvCxnSpPr/>
            <p:nvPr/>
          </p:nvCxnSpPr>
          <p:spPr>
            <a:xfrm>
              <a:off x="518632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0" name="Google Shape;9990;p76"/>
            <p:cNvCxnSpPr/>
            <p:nvPr/>
          </p:nvCxnSpPr>
          <p:spPr>
            <a:xfrm>
              <a:off x="533916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1" name="Google Shape;9991;p76"/>
            <p:cNvCxnSpPr/>
            <p:nvPr/>
          </p:nvCxnSpPr>
          <p:spPr>
            <a:xfrm>
              <a:off x="549200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2" name="Google Shape;9992;p76"/>
            <p:cNvCxnSpPr/>
            <p:nvPr/>
          </p:nvCxnSpPr>
          <p:spPr>
            <a:xfrm>
              <a:off x="564484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3" name="Google Shape;9993;p76"/>
            <p:cNvCxnSpPr/>
            <p:nvPr/>
          </p:nvCxnSpPr>
          <p:spPr>
            <a:xfrm>
              <a:off x="579767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4" name="Google Shape;9994;p76"/>
            <p:cNvCxnSpPr/>
            <p:nvPr/>
          </p:nvCxnSpPr>
          <p:spPr>
            <a:xfrm>
              <a:off x="595051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5" name="Google Shape;9995;p76"/>
            <p:cNvCxnSpPr/>
            <p:nvPr/>
          </p:nvCxnSpPr>
          <p:spPr>
            <a:xfrm>
              <a:off x="610335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6" name="Google Shape;9996;p76"/>
            <p:cNvCxnSpPr/>
            <p:nvPr/>
          </p:nvCxnSpPr>
          <p:spPr>
            <a:xfrm>
              <a:off x="625619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7" name="Google Shape;9997;p76"/>
            <p:cNvCxnSpPr/>
            <p:nvPr/>
          </p:nvCxnSpPr>
          <p:spPr>
            <a:xfrm>
              <a:off x="640903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8" name="Google Shape;9998;p76"/>
            <p:cNvCxnSpPr/>
            <p:nvPr/>
          </p:nvCxnSpPr>
          <p:spPr>
            <a:xfrm>
              <a:off x="656186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9" name="Google Shape;9999;p76"/>
            <p:cNvCxnSpPr/>
            <p:nvPr/>
          </p:nvCxnSpPr>
          <p:spPr>
            <a:xfrm>
              <a:off x="671470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0" name="Google Shape;10000;p76"/>
            <p:cNvCxnSpPr/>
            <p:nvPr/>
          </p:nvCxnSpPr>
          <p:spPr>
            <a:xfrm>
              <a:off x="686754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1" name="Google Shape;10001;p76"/>
            <p:cNvCxnSpPr/>
            <p:nvPr/>
          </p:nvCxnSpPr>
          <p:spPr>
            <a:xfrm>
              <a:off x="702038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2" name="Google Shape;10002;p76"/>
            <p:cNvCxnSpPr/>
            <p:nvPr/>
          </p:nvCxnSpPr>
          <p:spPr>
            <a:xfrm>
              <a:off x="717322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3" name="Google Shape;10003;p76"/>
            <p:cNvCxnSpPr/>
            <p:nvPr/>
          </p:nvCxnSpPr>
          <p:spPr>
            <a:xfrm>
              <a:off x="732605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4" name="Google Shape;10004;p76"/>
            <p:cNvCxnSpPr/>
            <p:nvPr/>
          </p:nvCxnSpPr>
          <p:spPr>
            <a:xfrm>
              <a:off x="747889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5" name="Google Shape;10005;p76"/>
            <p:cNvCxnSpPr/>
            <p:nvPr/>
          </p:nvCxnSpPr>
          <p:spPr>
            <a:xfrm>
              <a:off x="763173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6" name="Google Shape;10006;p76"/>
            <p:cNvCxnSpPr/>
            <p:nvPr/>
          </p:nvCxnSpPr>
          <p:spPr>
            <a:xfrm>
              <a:off x="77845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7" name="Google Shape;10007;p76"/>
            <p:cNvCxnSpPr/>
            <p:nvPr/>
          </p:nvCxnSpPr>
          <p:spPr>
            <a:xfrm>
              <a:off x="79374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8" name="Google Shape;10008;p76"/>
            <p:cNvCxnSpPr/>
            <p:nvPr/>
          </p:nvCxnSpPr>
          <p:spPr>
            <a:xfrm>
              <a:off x="80902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9" name="Google Shape;10009;p76"/>
            <p:cNvCxnSpPr/>
            <p:nvPr/>
          </p:nvCxnSpPr>
          <p:spPr>
            <a:xfrm>
              <a:off x="82430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0" name="Google Shape;10010;p76"/>
            <p:cNvCxnSpPr/>
            <p:nvPr/>
          </p:nvCxnSpPr>
          <p:spPr>
            <a:xfrm>
              <a:off x="83959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1" name="Google Shape;10011;p76"/>
            <p:cNvCxnSpPr/>
            <p:nvPr/>
          </p:nvCxnSpPr>
          <p:spPr>
            <a:xfrm>
              <a:off x="85487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2" name="Google Shape;10012;p76"/>
            <p:cNvCxnSpPr/>
            <p:nvPr/>
          </p:nvCxnSpPr>
          <p:spPr>
            <a:xfrm>
              <a:off x="87016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3" name="Google Shape;10013;p76"/>
            <p:cNvCxnSpPr/>
            <p:nvPr/>
          </p:nvCxnSpPr>
          <p:spPr>
            <a:xfrm>
              <a:off x="88544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4" name="Google Shape;10014;p76"/>
            <p:cNvCxnSpPr/>
            <p:nvPr/>
          </p:nvCxnSpPr>
          <p:spPr>
            <a:xfrm>
              <a:off x="90072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015" name="Google Shape;10015;p76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0016" name="Google Shape;10016;p76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0017" name="Google Shape;10017;p76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8" name="Google Shape;10018;p76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19" name="Google Shape;10019;p76"/>
          <p:cNvSpPr/>
          <p:nvPr>
            <p:ph idx="2" type="pic"/>
          </p:nvPr>
        </p:nvSpPr>
        <p:spPr>
          <a:xfrm>
            <a:off x="37338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20" name="Google Shape;10020;p76"/>
          <p:cNvSpPr txBox="1"/>
          <p:nvPr>
            <p:ph idx="1" type="body"/>
          </p:nvPr>
        </p:nvSpPr>
        <p:spPr>
          <a:xfrm>
            <a:off x="15240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1" name="Google Shape;10021;p76"/>
          <p:cNvSpPr txBox="1"/>
          <p:nvPr>
            <p:ph idx="3" type="body"/>
          </p:nvPr>
        </p:nvSpPr>
        <p:spPr>
          <a:xfrm>
            <a:off x="15240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2" name="Google Shape;10022;p76"/>
          <p:cNvSpPr/>
          <p:nvPr>
            <p:ph idx="4" type="pic"/>
          </p:nvPr>
        </p:nvSpPr>
        <p:spPr>
          <a:xfrm>
            <a:off x="1891285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23" name="Google Shape;10023;p76"/>
          <p:cNvSpPr txBox="1"/>
          <p:nvPr>
            <p:ph idx="5" type="body"/>
          </p:nvPr>
        </p:nvSpPr>
        <p:spPr>
          <a:xfrm>
            <a:off x="1670305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4" name="Google Shape;10024;p76"/>
          <p:cNvSpPr txBox="1"/>
          <p:nvPr>
            <p:ph idx="6" type="body"/>
          </p:nvPr>
        </p:nvSpPr>
        <p:spPr>
          <a:xfrm>
            <a:off x="1670305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5" name="Google Shape;10025;p76"/>
          <p:cNvSpPr/>
          <p:nvPr>
            <p:ph idx="7" type="pic"/>
          </p:nvPr>
        </p:nvSpPr>
        <p:spPr>
          <a:xfrm>
            <a:off x="3409189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26" name="Google Shape;10026;p76"/>
          <p:cNvSpPr txBox="1"/>
          <p:nvPr>
            <p:ph idx="8" type="body"/>
          </p:nvPr>
        </p:nvSpPr>
        <p:spPr>
          <a:xfrm>
            <a:off x="3188209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7" name="Google Shape;10027;p76"/>
          <p:cNvSpPr txBox="1"/>
          <p:nvPr>
            <p:ph idx="9" type="body"/>
          </p:nvPr>
        </p:nvSpPr>
        <p:spPr>
          <a:xfrm>
            <a:off x="3188209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8" name="Google Shape;10028;p76"/>
          <p:cNvSpPr/>
          <p:nvPr>
            <p:ph idx="13" type="pic"/>
          </p:nvPr>
        </p:nvSpPr>
        <p:spPr>
          <a:xfrm>
            <a:off x="4927093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29" name="Google Shape;10029;p76"/>
          <p:cNvSpPr txBox="1"/>
          <p:nvPr>
            <p:ph idx="14" type="body"/>
          </p:nvPr>
        </p:nvSpPr>
        <p:spPr>
          <a:xfrm>
            <a:off x="4706113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0" name="Google Shape;10030;p76"/>
          <p:cNvSpPr txBox="1"/>
          <p:nvPr>
            <p:ph idx="15" type="body"/>
          </p:nvPr>
        </p:nvSpPr>
        <p:spPr>
          <a:xfrm>
            <a:off x="4706113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1" name="Google Shape;10031;p76"/>
          <p:cNvSpPr/>
          <p:nvPr>
            <p:ph idx="16" type="pic"/>
          </p:nvPr>
        </p:nvSpPr>
        <p:spPr>
          <a:xfrm>
            <a:off x="6444997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32" name="Google Shape;10032;p76"/>
          <p:cNvSpPr txBox="1"/>
          <p:nvPr>
            <p:ph idx="17" type="body"/>
          </p:nvPr>
        </p:nvSpPr>
        <p:spPr>
          <a:xfrm>
            <a:off x="6224017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3" name="Google Shape;10033;p76"/>
          <p:cNvSpPr txBox="1"/>
          <p:nvPr>
            <p:ph idx="18" type="body"/>
          </p:nvPr>
        </p:nvSpPr>
        <p:spPr>
          <a:xfrm>
            <a:off x="6224017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4" name="Google Shape;10034;p76"/>
          <p:cNvSpPr/>
          <p:nvPr>
            <p:ph idx="19" type="pic"/>
          </p:nvPr>
        </p:nvSpPr>
        <p:spPr>
          <a:xfrm>
            <a:off x="7962901" y="269747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35" name="Google Shape;10035;p76"/>
          <p:cNvSpPr txBox="1"/>
          <p:nvPr>
            <p:ph idx="20" type="body"/>
          </p:nvPr>
        </p:nvSpPr>
        <p:spPr>
          <a:xfrm>
            <a:off x="7741921" y="348265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6" name="Google Shape;10036;p76"/>
          <p:cNvSpPr txBox="1"/>
          <p:nvPr>
            <p:ph idx="21" type="body"/>
          </p:nvPr>
        </p:nvSpPr>
        <p:spPr>
          <a:xfrm>
            <a:off x="7741921" y="377983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7" name="Google Shape;10037;p76"/>
          <p:cNvSpPr/>
          <p:nvPr>
            <p:ph idx="22" type="pic"/>
          </p:nvPr>
        </p:nvSpPr>
        <p:spPr>
          <a:xfrm>
            <a:off x="4247389" y="739139"/>
            <a:ext cx="853500" cy="7161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038" name="Google Shape;10038;p76"/>
          <p:cNvSpPr txBox="1"/>
          <p:nvPr>
            <p:ph idx="23" type="body"/>
          </p:nvPr>
        </p:nvSpPr>
        <p:spPr>
          <a:xfrm>
            <a:off x="4026409" y="15243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b="1"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9" name="Google Shape;10039;p76"/>
          <p:cNvSpPr txBox="1"/>
          <p:nvPr>
            <p:ph idx="24" type="body"/>
          </p:nvPr>
        </p:nvSpPr>
        <p:spPr>
          <a:xfrm>
            <a:off x="4026409" y="182149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040" name="Google Shape;10040;p76"/>
          <p:cNvCxnSpPr>
            <a:stCxn id="10039" idx="2"/>
            <a:endCxn id="10019" idx="0"/>
          </p:cNvCxnSpPr>
          <p:nvPr/>
        </p:nvCxnSpPr>
        <p:spPr>
          <a:xfrm rot="5400000">
            <a:off x="2401909" y="448099"/>
            <a:ext cx="647700" cy="385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41" name="Google Shape;10041;p76"/>
          <p:cNvCxnSpPr>
            <a:stCxn id="10039" idx="2"/>
            <a:endCxn id="10034" idx="1"/>
          </p:cNvCxnSpPr>
          <p:nvPr/>
        </p:nvCxnSpPr>
        <p:spPr>
          <a:xfrm flipH="1" rot="-5400000">
            <a:off x="6225859" y="475249"/>
            <a:ext cx="647700" cy="379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42" name="Google Shape;10042;p76"/>
          <p:cNvCxnSpPr>
            <a:stCxn id="10039" idx="2"/>
            <a:endCxn id="10022" idx="1"/>
          </p:cNvCxnSpPr>
          <p:nvPr/>
        </p:nvCxnSpPr>
        <p:spPr>
          <a:xfrm rot="5400000">
            <a:off x="3190009" y="1236199"/>
            <a:ext cx="647700" cy="227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43" name="Google Shape;10043;p76"/>
          <p:cNvCxnSpPr>
            <a:stCxn id="10039" idx="2"/>
            <a:endCxn id="10031" idx="1"/>
          </p:cNvCxnSpPr>
          <p:nvPr/>
        </p:nvCxnSpPr>
        <p:spPr>
          <a:xfrm flipH="1" rot="-5400000">
            <a:off x="5466859" y="1234249"/>
            <a:ext cx="647700" cy="227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44" name="Google Shape;10044;p76"/>
          <p:cNvCxnSpPr>
            <a:stCxn id="10039" idx="2"/>
            <a:endCxn id="10025" idx="1"/>
          </p:cNvCxnSpPr>
          <p:nvPr/>
        </p:nvCxnSpPr>
        <p:spPr>
          <a:xfrm rot="5400000">
            <a:off x="3949009" y="1995199"/>
            <a:ext cx="647700" cy="75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45" name="Google Shape;10045;p76"/>
          <p:cNvCxnSpPr>
            <a:stCxn id="10039" idx="2"/>
            <a:endCxn id="10028" idx="1"/>
          </p:cNvCxnSpPr>
          <p:nvPr/>
        </p:nvCxnSpPr>
        <p:spPr>
          <a:xfrm flipH="1" rot="-5400000">
            <a:off x="4707859" y="1993249"/>
            <a:ext cx="647700" cy="76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&amp;T Technology Team">
  <p:cSld name="2_L&amp;T Technology Team">
    <p:spTree>
      <p:nvGrpSpPr>
        <p:cNvPr id="10046" name="Shape 10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7" name="Google Shape;10047;p77"/>
          <p:cNvGrpSpPr/>
          <p:nvPr/>
        </p:nvGrpSpPr>
        <p:grpSpPr>
          <a:xfrm>
            <a:off x="142571" y="603111"/>
            <a:ext cx="8858395" cy="4368970"/>
            <a:chOff x="142672" y="603115"/>
            <a:chExt cx="8864600" cy="4338600"/>
          </a:xfrm>
        </p:grpSpPr>
        <p:cxnSp>
          <p:nvCxnSpPr>
            <p:cNvPr id="10048" name="Google Shape;10048;p77"/>
            <p:cNvCxnSpPr/>
            <p:nvPr/>
          </p:nvCxnSpPr>
          <p:spPr>
            <a:xfrm>
              <a:off x="1426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49" name="Google Shape;10049;p77"/>
            <p:cNvCxnSpPr/>
            <p:nvPr/>
          </p:nvCxnSpPr>
          <p:spPr>
            <a:xfrm>
              <a:off x="2955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0" name="Google Shape;10050;p77"/>
            <p:cNvCxnSpPr/>
            <p:nvPr/>
          </p:nvCxnSpPr>
          <p:spPr>
            <a:xfrm>
              <a:off x="4483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1" name="Google Shape;10051;p77"/>
            <p:cNvCxnSpPr/>
            <p:nvPr/>
          </p:nvCxnSpPr>
          <p:spPr>
            <a:xfrm>
              <a:off x="6011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2" name="Google Shape;10052;p77"/>
            <p:cNvCxnSpPr/>
            <p:nvPr/>
          </p:nvCxnSpPr>
          <p:spPr>
            <a:xfrm>
              <a:off x="7540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3" name="Google Shape;10053;p77"/>
            <p:cNvCxnSpPr/>
            <p:nvPr/>
          </p:nvCxnSpPr>
          <p:spPr>
            <a:xfrm>
              <a:off x="9068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4" name="Google Shape;10054;p77"/>
            <p:cNvCxnSpPr/>
            <p:nvPr/>
          </p:nvCxnSpPr>
          <p:spPr>
            <a:xfrm>
              <a:off x="10597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5" name="Google Shape;10055;p77"/>
            <p:cNvCxnSpPr/>
            <p:nvPr/>
          </p:nvCxnSpPr>
          <p:spPr>
            <a:xfrm>
              <a:off x="12125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6" name="Google Shape;10056;p77"/>
            <p:cNvCxnSpPr/>
            <p:nvPr/>
          </p:nvCxnSpPr>
          <p:spPr>
            <a:xfrm>
              <a:off x="136537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7" name="Google Shape;10057;p77"/>
            <p:cNvCxnSpPr/>
            <p:nvPr/>
          </p:nvCxnSpPr>
          <p:spPr>
            <a:xfrm>
              <a:off x="151821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8" name="Google Shape;10058;p77"/>
            <p:cNvCxnSpPr/>
            <p:nvPr/>
          </p:nvCxnSpPr>
          <p:spPr>
            <a:xfrm>
              <a:off x="167105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9" name="Google Shape;10059;p77"/>
            <p:cNvCxnSpPr/>
            <p:nvPr/>
          </p:nvCxnSpPr>
          <p:spPr>
            <a:xfrm>
              <a:off x="182389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0" name="Google Shape;10060;p77"/>
            <p:cNvCxnSpPr/>
            <p:nvPr/>
          </p:nvCxnSpPr>
          <p:spPr>
            <a:xfrm>
              <a:off x="197672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1" name="Google Shape;10061;p77"/>
            <p:cNvCxnSpPr/>
            <p:nvPr/>
          </p:nvCxnSpPr>
          <p:spPr>
            <a:xfrm>
              <a:off x="212956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2" name="Google Shape;10062;p77"/>
            <p:cNvCxnSpPr/>
            <p:nvPr/>
          </p:nvCxnSpPr>
          <p:spPr>
            <a:xfrm>
              <a:off x="228240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3" name="Google Shape;10063;p77"/>
            <p:cNvCxnSpPr/>
            <p:nvPr/>
          </p:nvCxnSpPr>
          <p:spPr>
            <a:xfrm>
              <a:off x="243524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4" name="Google Shape;10064;p77"/>
            <p:cNvCxnSpPr/>
            <p:nvPr/>
          </p:nvCxnSpPr>
          <p:spPr>
            <a:xfrm>
              <a:off x="258808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5" name="Google Shape;10065;p77"/>
            <p:cNvCxnSpPr/>
            <p:nvPr/>
          </p:nvCxnSpPr>
          <p:spPr>
            <a:xfrm>
              <a:off x="274091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6" name="Google Shape;10066;p77"/>
            <p:cNvCxnSpPr/>
            <p:nvPr/>
          </p:nvCxnSpPr>
          <p:spPr>
            <a:xfrm>
              <a:off x="289375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7" name="Google Shape;10067;p77"/>
            <p:cNvCxnSpPr/>
            <p:nvPr/>
          </p:nvCxnSpPr>
          <p:spPr>
            <a:xfrm>
              <a:off x="304659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8" name="Google Shape;10068;p77"/>
            <p:cNvCxnSpPr/>
            <p:nvPr/>
          </p:nvCxnSpPr>
          <p:spPr>
            <a:xfrm>
              <a:off x="319943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9" name="Google Shape;10069;p77"/>
            <p:cNvCxnSpPr/>
            <p:nvPr/>
          </p:nvCxnSpPr>
          <p:spPr>
            <a:xfrm>
              <a:off x="335227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0" name="Google Shape;10070;p77"/>
            <p:cNvCxnSpPr/>
            <p:nvPr/>
          </p:nvCxnSpPr>
          <p:spPr>
            <a:xfrm>
              <a:off x="350510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1" name="Google Shape;10071;p77"/>
            <p:cNvCxnSpPr/>
            <p:nvPr/>
          </p:nvCxnSpPr>
          <p:spPr>
            <a:xfrm>
              <a:off x="365794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2" name="Google Shape;10072;p77"/>
            <p:cNvCxnSpPr/>
            <p:nvPr/>
          </p:nvCxnSpPr>
          <p:spPr>
            <a:xfrm>
              <a:off x="381078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3" name="Google Shape;10073;p77"/>
            <p:cNvCxnSpPr/>
            <p:nvPr/>
          </p:nvCxnSpPr>
          <p:spPr>
            <a:xfrm>
              <a:off x="396362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4" name="Google Shape;10074;p77"/>
            <p:cNvCxnSpPr/>
            <p:nvPr/>
          </p:nvCxnSpPr>
          <p:spPr>
            <a:xfrm>
              <a:off x="411646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5" name="Google Shape;10075;p77"/>
            <p:cNvCxnSpPr/>
            <p:nvPr/>
          </p:nvCxnSpPr>
          <p:spPr>
            <a:xfrm>
              <a:off x="426929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6" name="Google Shape;10076;p77"/>
            <p:cNvCxnSpPr/>
            <p:nvPr/>
          </p:nvCxnSpPr>
          <p:spPr>
            <a:xfrm>
              <a:off x="442213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7" name="Google Shape;10077;p77"/>
            <p:cNvCxnSpPr/>
            <p:nvPr/>
          </p:nvCxnSpPr>
          <p:spPr>
            <a:xfrm>
              <a:off x="457497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8" name="Google Shape;10078;p77"/>
            <p:cNvCxnSpPr/>
            <p:nvPr/>
          </p:nvCxnSpPr>
          <p:spPr>
            <a:xfrm>
              <a:off x="472781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9" name="Google Shape;10079;p77"/>
            <p:cNvCxnSpPr/>
            <p:nvPr/>
          </p:nvCxnSpPr>
          <p:spPr>
            <a:xfrm>
              <a:off x="488065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0" name="Google Shape;10080;p77"/>
            <p:cNvCxnSpPr/>
            <p:nvPr/>
          </p:nvCxnSpPr>
          <p:spPr>
            <a:xfrm>
              <a:off x="503348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1" name="Google Shape;10081;p77"/>
            <p:cNvCxnSpPr/>
            <p:nvPr/>
          </p:nvCxnSpPr>
          <p:spPr>
            <a:xfrm>
              <a:off x="518632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2" name="Google Shape;10082;p77"/>
            <p:cNvCxnSpPr/>
            <p:nvPr/>
          </p:nvCxnSpPr>
          <p:spPr>
            <a:xfrm>
              <a:off x="533916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3" name="Google Shape;10083;p77"/>
            <p:cNvCxnSpPr/>
            <p:nvPr/>
          </p:nvCxnSpPr>
          <p:spPr>
            <a:xfrm>
              <a:off x="549200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4" name="Google Shape;10084;p77"/>
            <p:cNvCxnSpPr/>
            <p:nvPr/>
          </p:nvCxnSpPr>
          <p:spPr>
            <a:xfrm>
              <a:off x="564484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5" name="Google Shape;10085;p77"/>
            <p:cNvCxnSpPr/>
            <p:nvPr/>
          </p:nvCxnSpPr>
          <p:spPr>
            <a:xfrm>
              <a:off x="579767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6" name="Google Shape;10086;p77"/>
            <p:cNvCxnSpPr/>
            <p:nvPr/>
          </p:nvCxnSpPr>
          <p:spPr>
            <a:xfrm>
              <a:off x="595051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7" name="Google Shape;10087;p77"/>
            <p:cNvCxnSpPr/>
            <p:nvPr/>
          </p:nvCxnSpPr>
          <p:spPr>
            <a:xfrm>
              <a:off x="610335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8" name="Google Shape;10088;p77"/>
            <p:cNvCxnSpPr/>
            <p:nvPr/>
          </p:nvCxnSpPr>
          <p:spPr>
            <a:xfrm>
              <a:off x="625619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9" name="Google Shape;10089;p77"/>
            <p:cNvCxnSpPr/>
            <p:nvPr/>
          </p:nvCxnSpPr>
          <p:spPr>
            <a:xfrm>
              <a:off x="640903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0" name="Google Shape;10090;p77"/>
            <p:cNvCxnSpPr/>
            <p:nvPr/>
          </p:nvCxnSpPr>
          <p:spPr>
            <a:xfrm>
              <a:off x="656186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1" name="Google Shape;10091;p77"/>
            <p:cNvCxnSpPr/>
            <p:nvPr/>
          </p:nvCxnSpPr>
          <p:spPr>
            <a:xfrm>
              <a:off x="671470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2" name="Google Shape;10092;p77"/>
            <p:cNvCxnSpPr/>
            <p:nvPr/>
          </p:nvCxnSpPr>
          <p:spPr>
            <a:xfrm>
              <a:off x="686754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3" name="Google Shape;10093;p77"/>
            <p:cNvCxnSpPr/>
            <p:nvPr/>
          </p:nvCxnSpPr>
          <p:spPr>
            <a:xfrm>
              <a:off x="702038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4" name="Google Shape;10094;p77"/>
            <p:cNvCxnSpPr/>
            <p:nvPr/>
          </p:nvCxnSpPr>
          <p:spPr>
            <a:xfrm>
              <a:off x="717322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5" name="Google Shape;10095;p77"/>
            <p:cNvCxnSpPr/>
            <p:nvPr/>
          </p:nvCxnSpPr>
          <p:spPr>
            <a:xfrm>
              <a:off x="732605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6" name="Google Shape;10096;p77"/>
            <p:cNvCxnSpPr/>
            <p:nvPr/>
          </p:nvCxnSpPr>
          <p:spPr>
            <a:xfrm>
              <a:off x="747889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7" name="Google Shape;10097;p77"/>
            <p:cNvCxnSpPr/>
            <p:nvPr/>
          </p:nvCxnSpPr>
          <p:spPr>
            <a:xfrm>
              <a:off x="763173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8" name="Google Shape;10098;p77"/>
            <p:cNvCxnSpPr/>
            <p:nvPr/>
          </p:nvCxnSpPr>
          <p:spPr>
            <a:xfrm>
              <a:off x="77845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9" name="Google Shape;10099;p77"/>
            <p:cNvCxnSpPr/>
            <p:nvPr/>
          </p:nvCxnSpPr>
          <p:spPr>
            <a:xfrm>
              <a:off x="793741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0" name="Google Shape;10100;p77"/>
            <p:cNvCxnSpPr/>
            <p:nvPr/>
          </p:nvCxnSpPr>
          <p:spPr>
            <a:xfrm>
              <a:off x="809024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1" name="Google Shape;10101;p77"/>
            <p:cNvCxnSpPr/>
            <p:nvPr/>
          </p:nvCxnSpPr>
          <p:spPr>
            <a:xfrm>
              <a:off x="8243086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2" name="Google Shape;10102;p77"/>
            <p:cNvCxnSpPr/>
            <p:nvPr/>
          </p:nvCxnSpPr>
          <p:spPr>
            <a:xfrm>
              <a:off x="8395924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3" name="Google Shape;10103;p77"/>
            <p:cNvCxnSpPr/>
            <p:nvPr/>
          </p:nvCxnSpPr>
          <p:spPr>
            <a:xfrm>
              <a:off x="854876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4" name="Google Shape;10104;p77"/>
            <p:cNvCxnSpPr/>
            <p:nvPr/>
          </p:nvCxnSpPr>
          <p:spPr>
            <a:xfrm>
              <a:off x="8701600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5" name="Google Shape;10105;p77"/>
            <p:cNvCxnSpPr/>
            <p:nvPr/>
          </p:nvCxnSpPr>
          <p:spPr>
            <a:xfrm>
              <a:off x="8854438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6" name="Google Shape;10106;p77"/>
            <p:cNvCxnSpPr/>
            <p:nvPr/>
          </p:nvCxnSpPr>
          <p:spPr>
            <a:xfrm>
              <a:off x="9007272" y="603115"/>
              <a:ext cx="0" cy="43386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107" name="Google Shape;10107;p77"/>
          <p:cNvGrpSpPr/>
          <p:nvPr/>
        </p:nvGrpSpPr>
        <p:grpSpPr>
          <a:xfrm>
            <a:off x="114" y="596900"/>
            <a:ext cx="9137400" cy="4368770"/>
            <a:chOff x="114" y="596900"/>
            <a:chExt cx="9137400" cy="4368770"/>
          </a:xfrm>
        </p:grpSpPr>
        <p:cxnSp>
          <p:nvCxnSpPr>
            <p:cNvPr id="10108" name="Google Shape;10108;p77"/>
            <p:cNvCxnSpPr/>
            <p:nvPr/>
          </p:nvCxnSpPr>
          <p:spPr>
            <a:xfrm>
              <a:off x="4568815" y="-397179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9" name="Google Shape;10109;p77"/>
            <p:cNvCxnSpPr/>
            <p:nvPr/>
          </p:nvCxnSpPr>
          <p:spPr>
            <a:xfrm>
              <a:off x="4568815" y="-382116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0" name="Google Shape;10110;p77"/>
            <p:cNvCxnSpPr/>
            <p:nvPr/>
          </p:nvCxnSpPr>
          <p:spPr>
            <a:xfrm>
              <a:off x="4568815" y="-367053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1" name="Google Shape;10111;p77"/>
            <p:cNvCxnSpPr/>
            <p:nvPr/>
          </p:nvCxnSpPr>
          <p:spPr>
            <a:xfrm>
              <a:off x="4568815" y="-351990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2" name="Google Shape;10112;p77"/>
            <p:cNvCxnSpPr/>
            <p:nvPr/>
          </p:nvCxnSpPr>
          <p:spPr>
            <a:xfrm>
              <a:off x="4568815" y="-33692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3" name="Google Shape;10113;p77"/>
            <p:cNvCxnSpPr/>
            <p:nvPr/>
          </p:nvCxnSpPr>
          <p:spPr>
            <a:xfrm>
              <a:off x="4568815" y="-321863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4" name="Google Shape;10114;p77"/>
            <p:cNvCxnSpPr/>
            <p:nvPr/>
          </p:nvCxnSpPr>
          <p:spPr>
            <a:xfrm>
              <a:off x="4568815" y="-306800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5" name="Google Shape;10115;p77"/>
            <p:cNvCxnSpPr/>
            <p:nvPr/>
          </p:nvCxnSpPr>
          <p:spPr>
            <a:xfrm>
              <a:off x="4568815" y="-291736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6" name="Google Shape;10116;p77"/>
            <p:cNvCxnSpPr/>
            <p:nvPr/>
          </p:nvCxnSpPr>
          <p:spPr>
            <a:xfrm>
              <a:off x="4568815" y="-276673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7" name="Google Shape;10117;p77"/>
            <p:cNvCxnSpPr/>
            <p:nvPr/>
          </p:nvCxnSpPr>
          <p:spPr>
            <a:xfrm>
              <a:off x="4568815" y="-261610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8" name="Google Shape;10118;p77"/>
            <p:cNvCxnSpPr/>
            <p:nvPr/>
          </p:nvCxnSpPr>
          <p:spPr>
            <a:xfrm>
              <a:off x="4568815" y="-246546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9" name="Google Shape;10119;p77"/>
            <p:cNvCxnSpPr/>
            <p:nvPr/>
          </p:nvCxnSpPr>
          <p:spPr>
            <a:xfrm>
              <a:off x="4568815" y="-2314836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0" name="Google Shape;10120;p77"/>
            <p:cNvCxnSpPr/>
            <p:nvPr/>
          </p:nvCxnSpPr>
          <p:spPr>
            <a:xfrm>
              <a:off x="4568815" y="-2164203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1" name="Google Shape;10121;p77"/>
            <p:cNvCxnSpPr/>
            <p:nvPr/>
          </p:nvCxnSpPr>
          <p:spPr>
            <a:xfrm>
              <a:off x="4568815" y="-201357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2" name="Google Shape;10122;p77"/>
            <p:cNvCxnSpPr/>
            <p:nvPr/>
          </p:nvCxnSpPr>
          <p:spPr>
            <a:xfrm>
              <a:off x="4568815" y="-186293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3" name="Google Shape;10123;p77"/>
            <p:cNvCxnSpPr/>
            <p:nvPr/>
          </p:nvCxnSpPr>
          <p:spPr>
            <a:xfrm>
              <a:off x="4568815" y="-171230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4" name="Google Shape;10124;p77"/>
            <p:cNvCxnSpPr/>
            <p:nvPr/>
          </p:nvCxnSpPr>
          <p:spPr>
            <a:xfrm>
              <a:off x="4568815" y="-15616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5" name="Google Shape;10125;p77"/>
            <p:cNvCxnSpPr/>
            <p:nvPr/>
          </p:nvCxnSpPr>
          <p:spPr>
            <a:xfrm>
              <a:off x="4568815" y="-1411038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6" name="Google Shape;10126;p77"/>
            <p:cNvCxnSpPr/>
            <p:nvPr/>
          </p:nvCxnSpPr>
          <p:spPr>
            <a:xfrm>
              <a:off x="4568815" y="-126040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7" name="Google Shape;10127;p77"/>
            <p:cNvCxnSpPr/>
            <p:nvPr/>
          </p:nvCxnSpPr>
          <p:spPr>
            <a:xfrm>
              <a:off x="4568815" y="-110977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8" name="Google Shape;10128;p77"/>
            <p:cNvCxnSpPr/>
            <p:nvPr/>
          </p:nvCxnSpPr>
          <p:spPr>
            <a:xfrm>
              <a:off x="4568815" y="-959139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9" name="Google Shape;10129;p77"/>
            <p:cNvCxnSpPr/>
            <p:nvPr/>
          </p:nvCxnSpPr>
          <p:spPr>
            <a:xfrm>
              <a:off x="4568815" y="-8085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0" name="Google Shape;10130;p77"/>
            <p:cNvCxnSpPr/>
            <p:nvPr/>
          </p:nvCxnSpPr>
          <p:spPr>
            <a:xfrm>
              <a:off x="4568815" y="-657874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1" name="Google Shape;10131;p77"/>
            <p:cNvCxnSpPr/>
            <p:nvPr/>
          </p:nvCxnSpPr>
          <p:spPr>
            <a:xfrm>
              <a:off x="4568815" y="-507240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2" name="Google Shape;10132;p77"/>
            <p:cNvCxnSpPr/>
            <p:nvPr/>
          </p:nvCxnSpPr>
          <p:spPr>
            <a:xfrm>
              <a:off x="4568815" y="-356607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3" name="Google Shape;10133;p77"/>
            <p:cNvCxnSpPr/>
            <p:nvPr/>
          </p:nvCxnSpPr>
          <p:spPr>
            <a:xfrm>
              <a:off x="4568815" y="-20597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4" name="Google Shape;10134;p77"/>
            <p:cNvCxnSpPr/>
            <p:nvPr/>
          </p:nvCxnSpPr>
          <p:spPr>
            <a:xfrm>
              <a:off x="4568815" y="-5534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5" name="Google Shape;10135;p77"/>
            <p:cNvCxnSpPr/>
            <p:nvPr/>
          </p:nvCxnSpPr>
          <p:spPr>
            <a:xfrm>
              <a:off x="4568815" y="95292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6" name="Google Shape;10136;p77"/>
            <p:cNvCxnSpPr/>
            <p:nvPr/>
          </p:nvCxnSpPr>
          <p:spPr>
            <a:xfrm>
              <a:off x="4568815" y="245925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7" name="Google Shape;10137;p77"/>
            <p:cNvCxnSpPr/>
            <p:nvPr/>
          </p:nvCxnSpPr>
          <p:spPr>
            <a:xfrm>
              <a:off x="4568815" y="396971"/>
              <a:ext cx="0" cy="91374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138" name="Google Shape;10138;p77"/>
          <p:cNvSpPr/>
          <p:nvPr>
            <p:ph idx="2" type="pic"/>
          </p:nvPr>
        </p:nvSpPr>
        <p:spPr>
          <a:xfrm>
            <a:off x="163830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10139" name="Google Shape;10139;p77"/>
          <p:cNvSpPr txBox="1"/>
          <p:nvPr>
            <p:ph type="title"/>
          </p:nvPr>
        </p:nvSpPr>
        <p:spPr>
          <a:xfrm>
            <a:off x="304800" y="1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97"/>
              <a:buFont typeface="Calibri"/>
              <a:buNone/>
              <a:defRPr b="0" i="0" sz="2397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0140" name="Google Shape;10140;p77"/>
          <p:cNvGrpSpPr/>
          <p:nvPr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0141" name="Google Shape;10141;p77"/>
            <p:cNvSpPr/>
            <p:nvPr/>
          </p:nvSpPr>
          <p:spPr>
            <a:xfrm>
              <a:off x="249998" y="488320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2" name="Google Shape;10142;p77"/>
            <p:cNvSpPr/>
            <p:nvPr/>
          </p:nvSpPr>
          <p:spPr>
            <a:xfrm>
              <a:off x="308781" y="488319"/>
              <a:ext cx="8585221" cy="108069"/>
            </a:xfrm>
            <a:custGeom>
              <a:rect b="b" l="l" r="r" t="t"/>
              <a:pathLst>
                <a:path extrusionOk="0" h="108069" w="8585221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43" name="Google Shape;10143;p77"/>
          <p:cNvSpPr/>
          <p:nvPr>
            <p:ph idx="3" type="pic"/>
          </p:nvPr>
        </p:nvSpPr>
        <p:spPr>
          <a:xfrm>
            <a:off x="149352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144" name="Google Shape;10144;p77"/>
          <p:cNvSpPr txBox="1"/>
          <p:nvPr>
            <p:ph idx="1" type="body"/>
          </p:nvPr>
        </p:nvSpPr>
        <p:spPr>
          <a:xfrm>
            <a:off x="127254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45" name="Google Shape;10145;p77"/>
          <p:cNvSpPr txBox="1"/>
          <p:nvPr>
            <p:ph idx="4" type="body"/>
          </p:nvPr>
        </p:nvSpPr>
        <p:spPr>
          <a:xfrm>
            <a:off x="127254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46" name="Google Shape;10146;p77"/>
          <p:cNvSpPr/>
          <p:nvPr>
            <p:ph idx="5" type="pic"/>
          </p:nvPr>
        </p:nvSpPr>
        <p:spPr>
          <a:xfrm>
            <a:off x="42748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10147" name="Google Shape;10147;p77"/>
          <p:cNvSpPr/>
          <p:nvPr>
            <p:ph idx="6" type="pic"/>
          </p:nvPr>
        </p:nvSpPr>
        <p:spPr>
          <a:xfrm>
            <a:off x="41300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148" name="Google Shape;10148;p77"/>
          <p:cNvSpPr txBox="1"/>
          <p:nvPr>
            <p:ph idx="7" type="body"/>
          </p:nvPr>
        </p:nvSpPr>
        <p:spPr>
          <a:xfrm>
            <a:off x="390906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49" name="Google Shape;10149;p77"/>
          <p:cNvSpPr txBox="1"/>
          <p:nvPr>
            <p:ph idx="8" type="body"/>
          </p:nvPr>
        </p:nvSpPr>
        <p:spPr>
          <a:xfrm>
            <a:off x="39090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50" name="Google Shape;10150;p77"/>
          <p:cNvSpPr/>
          <p:nvPr>
            <p:ph idx="9" type="pic"/>
          </p:nvPr>
        </p:nvSpPr>
        <p:spPr>
          <a:xfrm>
            <a:off x="7056121" y="2385060"/>
            <a:ext cx="731400" cy="289200"/>
          </a:xfrm>
          <a:prstGeom prst="parallelogram">
            <a:avLst>
              <a:gd fmla="val 50161" name="adj"/>
            </a:avLst>
          </a:prstGeom>
          <a:solidFill>
            <a:schemeClr val="accent1"/>
          </a:solidFill>
          <a:ln>
            <a:noFill/>
          </a:ln>
        </p:spPr>
      </p:sp>
      <p:sp>
        <p:nvSpPr>
          <p:cNvPr id="10151" name="Google Shape;10151;p77"/>
          <p:cNvSpPr/>
          <p:nvPr>
            <p:ph idx="13" type="pic"/>
          </p:nvPr>
        </p:nvSpPr>
        <p:spPr>
          <a:xfrm>
            <a:off x="6911341" y="1813561"/>
            <a:ext cx="853500" cy="860700"/>
          </a:xfrm>
          <a:prstGeom prst="parallelogram">
            <a:avLst>
              <a:gd fmla="val 16293" name="adj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10152" name="Google Shape;10152;p77"/>
          <p:cNvSpPr txBox="1"/>
          <p:nvPr>
            <p:ph idx="14" type="body"/>
          </p:nvPr>
        </p:nvSpPr>
        <p:spPr>
          <a:xfrm>
            <a:off x="6690361" y="2796859"/>
            <a:ext cx="1249800" cy="22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53" name="Google Shape;10153;p77"/>
          <p:cNvSpPr txBox="1"/>
          <p:nvPr>
            <p:ph idx="15" type="body"/>
          </p:nvPr>
        </p:nvSpPr>
        <p:spPr>
          <a:xfrm>
            <a:off x="6690361" y="3162619"/>
            <a:ext cx="1249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otted Content Slide">
  <p:cSld name="1_Dotted Content Slide">
    <p:spTree>
      <p:nvGrpSpPr>
        <p:cNvPr id="5322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3" name="Google Shape;5323;p9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24" name="Google Shape;5324;p9"/>
          <p:cNvSpPr txBox="1"/>
          <p:nvPr/>
        </p:nvSpPr>
        <p:spPr>
          <a:xfrm>
            <a:off x="2968708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325" name="Google Shape;5325;p9"/>
          <p:cNvSpPr txBox="1"/>
          <p:nvPr/>
        </p:nvSpPr>
        <p:spPr>
          <a:xfrm>
            <a:off x="8578121" y="4936034"/>
            <a:ext cx="46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Slide">
  <p:cSld name="2_Content Slide"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7" name="Google Shape;5327;p10"/>
          <p:cNvPicPr preferRelativeResize="0"/>
          <p:nvPr/>
        </p:nvPicPr>
        <p:blipFill rotWithShape="1">
          <a:blip r:embed="rId2">
            <a:alphaModFix/>
          </a:blip>
          <a:srcRect b="0" l="0" r="0" t="1516"/>
          <a:stretch/>
        </p:blipFill>
        <p:spPr>
          <a:xfrm>
            <a:off x="46870" y="39029"/>
            <a:ext cx="9050260" cy="506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328" name="Google Shape;5328;p10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1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29" name="Google Shape;5329;p10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302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•"/>
              <a:defRPr sz="1600"/>
            </a:lvl2pPr>
            <a:lvl3pPr indent="-3175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  <a:defRPr sz="1200"/>
            </a:lvl4pPr>
            <a:lvl5pPr indent="-2984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•"/>
              <a:defRPr sz="1100"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theme" Target="../theme/theme2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1"/>
          <p:cNvSpPr txBox="1"/>
          <p:nvPr/>
        </p:nvSpPr>
        <p:spPr>
          <a:xfrm>
            <a:off x="2968708" y="4936035"/>
            <a:ext cx="3229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Restricted Circulation | L&amp;T Technology Services | www.LTTS.com</a:t>
            </a:r>
            <a:endParaRPr/>
          </a:p>
        </p:txBody>
      </p:sp>
      <p:sp>
        <p:nvSpPr>
          <p:cNvPr id="5259" name="Google Shape;5259;p1"/>
          <p:cNvSpPr txBox="1"/>
          <p:nvPr/>
        </p:nvSpPr>
        <p:spPr>
          <a:xfrm>
            <a:off x="8578121" y="4936034"/>
            <a:ext cx="46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0" name="Google Shape;5260;p1"/>
          <p:cNvSpPr txBox="1"/>
          <p:nvPr>
            <p:ph idx="1" type="body"/>
          </p:nvPr>
        </p:nvSpPr>
        <p:spPr>
          <a:xfrm>
            <a:off x="457200" y="861060"/>
            <a:ext cx="8229600" cy="3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Calibri"/>
              <a:buChar char="•"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1" name="Google Shape;5261;p1"/>
          <p:cNvSpPr txBox="1"/>
          <p:nvPr/>
        </p:nvSpPr>
        <p:spPr>
          <a:xfrm>
            <a:off x="191885" y="0"/>
            <a:ext cx="8802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b="1" i="0" lang="en-IN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Click to edit Title Text</a:t>
            </a:r>
            <a:endParaRPr b="1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2" name="Google Shape;5262;p1"/>
          <p:cNvSpPr/>
          <p:nvPr/>
        </p:nvSpPr>
        <p:spPr>
          <a:xfrm>
            <a:off x="191886" y="637992"/>
            <a:ext cx="1044900" cy="3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7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" name="Google Shape;10158;p78"/>
          <p:cNvSpPr txBox="1"/>
          <p:nvPr>
            <p:ph type="title"/>
          </p:nvPr>
        </p:nvSpPr>
        <p:spPr>
          <a:xfrm>
            <a:off x="964069" y="943241"/>
            <a:ext cx="4072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IN" sz="2800"/>
              <a:t>AI enabled visibility enhancements for driving</a:t>
            </a:r>
            <a:endParaRPr sz="2800"/>
          </a:p>
        </p:txBody>
      </p:sp>
      <p:pic>
        <p:nvPicPr>
          <p:cNvPr id="10159" name="Google Shape;10159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2735" r="22741" t="0"/>
          <a:stretch/>
        </p:blipFill>
        <p:spPr>
          <a:xfrm>
            <a:off x="4379512" y="0"/>
            <a:ext cx="4764487" cy="491759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160" name="Google Shape;10160;p78"/>
          <p:cNvSpPr txBox="1"/>
          <p:nvPr>
            <p:ph idx="1" type="body"/>
          </p:nvPr>
        </p:nvSpPr>
        <p:spPr>
          <a:xfrm>
            <a:off x="279956" y="3973331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rPr lang="en-IN"/>
              <a:t>Dhanasri G</a:t>
            </a:r>
            <a:endParaRPr/>
          </a:p>
        </p:txBody>
      </p:sp>
      <p:sp>
        <p:nvSpPr>
          <p:cNvPr id="10161" name="Google Shape;10161;p78"/>
          <p:cNvSpPr txBox="1"/>
          <p:nvPr>
            <p:ph idx="3" type="body"/>
          </p:nvPr>
        </p:nvSpPr>
        <p:spPr>
          <a:xfrm>
            <a:off x="142890" y="4392607"/>
            <a:ext cx="276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-IN"/>
              <a:t>KONGU ENGINEERING COLLEGE</a:t>
            </a:r>
            <a:endParaRPr/>
          </a:p>
        </p:txBody>
      </p:sp>
      <p:sp>
        <p:nvSpPr>
          <p:cNvPr id="10162" name="Google Shape;10162;p78"/>
          <p:cNvSpPr txBox="1"/>
          <p:nvPr>
            <p:ph idx="4" type="body"/>
          </p:nvPr>
        </p:nvSpPr>
        <p:spPr>
          <a:xfrm>
            <a:off x="1263628" y="3980258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rPr lang="en-IN"/>
              <a:t>Abinaya A S</a:t>
            </a:r>
            <a:endParaRPr/>
          </a:p>
        </p:txBody>
      </p:sp>
      <p:sp>
        <p:nvSpPr>
          <p:cNvPr id="10163" name="Google Shape;10163;p78"/>
          <p:cNvSpPr txBox="1"/>
          <p:nvPr>
            <p:ph idx="5" type="body"/>
          </p:nvPr>
        </p:nvSpPr>
        <p:spPr>
          <a:xfrm>
            <a:off x="2209202" y="3990649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rPr lang="en-IN"/>
              <a:t>Darsini R</a:t>
            </a:r>
            <a:endParaRPr/>
          </a:p>
        </p:txBody>
      </p:sp>
      <p:sp>
        <p:nvSpPr>
          <p:cNvPr id="10164" name="Google Shape;10164;p78"/>
          <p:cNvSpPr txBox="1"/>
          <p:nvPr>
            <p:ph idx="6" type="body"/>
          </p:nvPr>
        </p:nvSpPr>
        <p:spPr>
          <a:xfrm>
            <a:off x="3165165" y="4001040"/>
            <a:ext cx="85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lang="en-IN"/>
              <a:t>Dhanusha R</a:t>
            </a:r>
            <a:endParaRPr/>
          </a:p>
        </p:txBody>
      </p:sp>
      <p:sp>
        <p:nvSpPr>
          <p:cNvPr id="10165" name="Google Shape;10165;p78"/>
          <p:cNvSpPr txBox="1"/>
          <p:nvPr>
            <p:ph idx="7" type="body"/>
          </p:nvPr>
        </p:nvSpPr>
        <p:spPr>
          <a:xfrm>
            <a:off x="144187" y="4662770"/>
            <a:ext cx="2759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rPr lang="en-IN" sz="1100"/>
              <a:t>ERODE</a:t>
            </a:r>
            <a:endParaRPr/>
          </a:p>
        </p:txBody>
      </p:sp>
      <p:sp>
        <p:nvSpPr>
          <p:cNvPr id="10166" name="Google Shape;10166;p78"/>
          <p:cNvSpPr txBox="1"/>
          <p:nvPr>
            <p:ph idx="8" type="body"/>
          </p:nvPr>
        </p:nvSpPr>
        <p:spPr>
          <a:xfrm>
            <a:off x="138932" y="4888742"/>
            <a:ext cx="27591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rPr lang="en-IN" sz="1100"/>
              <a:t>MR B VIVEK</a:t>
            </a:r>
            <a:endParaRPr/>
          </a:p>
        </p:txBody>
      </p:sp>
      <p:sp>
        <p:nvSpPr>
          <p:cNvPr id="10167" name="Google Shape;10167;p78"/>
          <p:cNvSpPr/>
          <p:nvPr/>
        </p:nvSpPr>
        <p:spPr>
          <a:xfrm>
            <a:off x="344744" y="3183130"/>
            <a:ext cx="714300" cy="717300"/>
          </a:xfrm>
          <a:prstGeom prst="rect">
            <a:avLst/>
          </a:prstGeom>
          <a:solidFill>
            <a:srgbClr val="4F93FA"/>
          </a:solidFill>
          <a:ln cap="flat" cmpd="sng" w="12700">
            <a:solidFill>
              <a:srgbClr val="033E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 1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10168" name="Google Shape;10168;p78"/>
          <p:cNvSpPr/>
          <p:nvPr/>
        </p:nvSpPr>
        <p:spPr>
          <a:xfrm>
            <a:off x="1332522" y="3177486"/>
            <a:ext cx="714300" cy="717300"/>
          </a:xfrm>
          <a:prstGeom prst="rect">
            <a:avLst/>
          </a:prstGeom>
          <a:solidFill>
            <a:srgbClr val="4F93FA"/>
          </a:solidFill>
          <a:ln cap="flat" cmpd="sng" w="12700">
            <a:solidFill>
              <a:srgbClr val="033E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 2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10169" name="Google Shape;10169;p78"/>
          <p:cNvSpPr/>
          <p:nvPr/>
        </p:nvSpPr>
        <p:spPr>
          <a:xfrm>
            <a:off x="2269500" y="3188774"/>
            <a:ext cx="714300" cy="717300"/>
          </a:xfrm>
          <a:prstGeom prst="rect">
            <a:avLst/>
          </a:prstGeom>
          <a:solidFill>
            <a:srgbClr val="4F93FA"/>
          </a:solidFill>
          <a:ln cap="flat" cmpd="sng" w="12700">
            <a:solidFill>
              <a:srgbClr val="033E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 3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sp>
        <p:nvSpPr>
          <p:cNvPr id="10170" name="Google Shape;10170;p78"/>
          <p:cNvSpPr/>
          <p:nvPr/>
        </p:nvSpPr>
        <p:spPr>
          <a:xfrm>
            <a:off x="3229055" y="3200063"/>
            <a:ext cx="714300" cy="717300"/>
          </a:xfrm>
          <a:prstGeom prst="rect">
            <a:avLst/>
          </a:prstGeom>
          <a:solidFill>
            <a:srgbClr val="4F93FA"/>
          </a:solidFill>
          <a:ln cap="flat" cmpd="sng" w="12700">
            <a:solidFill>
              <a:srgbClr val="033E9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 4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Photo</a:t>
            </a:r>
            <a:endParaRPr/>
          </a:p>
        </p:txBody>
      </p:sp>
      <p:pic>
        <p:nvPicPr>
          <p:cNvPr id="10171" name="Google Shape;1017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386" y="3183605"/>
            <a:ext cx="742636" cy="71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2" name="Google Shape;10172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2522" y="3177485"/>
            <a:ext cx="714278" cy="71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3" name="Google Shape;1017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6478" y="3188774"/>
            <a:ext cx="736855" cy="72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4" name="Google Shape;10174;p78"/>
          <p:cNvPicPr preferRelativeResize="0"/>
          <p:nvPr/>
        </p:nvPicPr>
        <p:blipFill rotWithShape="1">
          <a:blip r:embed="rId7">
            <a:alphaModFix/>
          </a:blip>
          <a:srcRect b="9547" l="310" r="18010" t="10821"/>
          <a:stretch/>
        </p:blipFill>
        <p:spPr>
          <a:xfrm>
            <a:off x="2269499" y="3177485"/>
            <a:ext cx="736856" cy="7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5" name="Shape 10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6" name="Google Shape;10256;p87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10257" name="Google Shape;10257;p87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IN"/>
              <a:t>[1]     Aubert, D.; Boucher, V.; Bremond, R.; Charbonnier, P.; Cord, A.; Dumont, E.; Foucher, P.; Fournela, F.; Greffier, F.; Gruyer, D.; et al. Digital Imaging for Assessing and Improving Highway Visibility; Transport Research Arena: Paris, France, 2014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IN"/>
              <a:t>[2]    Martinez, J., &amp; Gonzalez, F. (2009).Enhancing efficiency in autonomous driving using Al techniques Applications and advancements. AI and Autonomous Vehicles Review, 8(4), 167-179.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IN"/>
              <a:t>[3]     Huang, S.-C.; Chen, B.-H.; Wang, W.-J. Visibility Restoration of Single Hazy Images Captured in Real-World Weather Conditions. IEEE Trans. Circuits Syst. Video Technol. 2014, 24, 1814–1824.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1" name="Shape 10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Google Shape;10262;p88"/>
          <p:cNvSpPr txBox="1"/>
          <p:nvPr>
            <p:ph type="title"/>
          </p:nvPr>
        </p:nvSpPr>
        <p:spPr>
          <a:xfrm>
            <a:off x="1012197" y="1723440"/>
            <a:ext cx="4052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IN"/>
              <a:t>THANK YOU</a:t>
            </a:r>
            <a:endParaRPr/>
          </a:p>
        </p:txBody>
      </p:sp>
      <p:pic>
        <p:nvPicPr>
          <p:cNvPr id="10263" name="Google Shape;10263;p8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7719" r="17726" t="0"/>
          <a:stretch/>
        </p:blipFill>
        <p:spPr>
          <a:xfrm>
            <a:off x="4379512" y="0"/>
            <a:ext cx="4764486" cy="491759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8" name="Shape 10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9" name="Google Shape;10179;p79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Challenge Statement</a:t>
            </a:r>
            <a:endParaRPr/>
          </a:p>
        </p:txBody>
      </p:sp>
      <p:sp>
        <p:nvSpPr>
          <p:cNvPr id="10180" name="Google Shape;10180;p79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chemeClr val="dk1"/>
                </a:solidFill>
              </a:rPr>
              <a:t>Poor visibility caused by fog, heavy rain or dust storms is a major factor in road accidents, as it makes it difficult for drivers to recognize obstacles and react in time. 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chemeClr val="dk1"/>
                </a:solidFill>
              </a:rPr>
              <a:t>Lack of visibility in such weather conditions poses a significant risk to road safety.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chemeClr val="dk1"/>
                </a:solidFill>
              </a:rPr>
              <a:t>There is a serious risk to road safety when there are unclear visuals under such weather circumstances.</a:t>
            </a:r>
            <a:endParaRPr/>
          </a:p>
          <a:p>
            <a:pPr indent="-44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</a:endParaRPr>
          </a:p>
          <a:p>
            <a:pPr indent="-44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</a:endParaRPr>
          </a:p>
          <a:p>
            <a:pPr indent="-44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rPr lang="en-IN" sz="2000"/>
              <a:t>	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4" name="Shape 1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5" name="Google Shape;10185;p80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Concept / Solution</a:t>
            </a:r>
            <a:endParaRPr/>
          </a:p>
        </p:txBody>
      </p:sp>
      <p:sp>
        <p:nvSpPr>
          <p:cNvPr id="10186" name="Google Shape;10186;p80"/>
          <p:cNvSpPr/>
          <p:nvPr>
            <p:ph idx="1" type="body"/>
          </p:nvPr>
        </p:nvSpPr>
        <p:spPr>
          <a:xfrm>
            <a:off x="683568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IN"/>
              <a:t>SOLUTION CONCEPT</a:t>
            </a:r>
            <a:endParaRPr/>
          </a:p>
        </p:txBody>
      </p:sp>
      <p:sp>
        <p:nvSpPr>
          <p:cNvPr id="10187" name="Google Shape;10187;p80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88" name="Google Shape;10188;p80"/>
          <p:cNvSpPr/>
          <p:nvPr>
            <p:ph idx="3" type="body"/>
          </p:nvPr>
        </p:nvSpPr>
        <p:spPr>
          <a:xfrm>
            <a:off x="5335922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IN"/>
              <a:t>BLOCK DIAGRAM</a:t>
            </a:r>
            <a:endParaRPr/>
          </a:p>
        </p:txBody>
      </p:sp>
      <p:sp>
        <p:nvSpPr>
          <p:cNvPr id="10189" name="Google Shape;10189;p80"/>
          <p:cNvSpPr/>
          <p:nvPr>
            <p:ph idx="4" type="body"/>
          </p:nvPr>
        </p:nvSpPr>
        <p:spPr>
          <a:xfrm>
            <a:off x="4932040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90" name="Google Shape;10190;p80"/>
          <p:cNvSpPr txBox="1"/>
          <p:nvPr>
            <p:ph idx="5" type="body"/>
          </p:nvPr>
        </p:nvSpPr>
        <p:spPr>
          <a:xfrm>
            <a:off x="30480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</a:pPr>
            <a:r>
              <a:rPr lang="en-IN" sz="1400"/>
              <a:t>Developing a system to enhance driving visibility during adverse weather conditions like rainfall,fog and sandstrom using Raspberry Pi 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</a:pPr>
            <a:r>
              <a:rPr lang="en-IN" sz="1400"/>
              <a:t> Integrating it with  Radar Sensor, infrared sensors, and a Camera for comprehensive environmental data. Applies the Dark Channel Prior algorithm for effective removal of Fog.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</a:pPr>
            <a:r>
              <a:rPr lang="en-IN" sz="1400"/>
              <a:t>We Use pre-processing techniques like contrast enhancement and histogram equalization. Employing YOLO models optimized with TensorFlow Lite for real-time hazard identification.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•"/>
            </a:pPr>
            <a:r>
              <a:rPr lang="en-IN" sz="1400"/>
              <a:t> Displays processed visuals and alerts on a Head-Up Display for intuitive driver assistance.</a:t>
            </a:r>
            <a:endParaRPr/>
          </a:p>
          <a:p>
            <a:pPr indent="-10159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ar with solid fill" id="10191" name="Google Shape;10191;p80"/>
          <p:cNvPicPr preferRelativeResize="0"/>
          <p:nvPr>
            <p:ph idx="6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468" y="3033486"/>
            <a:ext cx="999600" cy="13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2" name="Google Shape;1019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4850" y="2463800"/>
            <a:ext cx="114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 with solid fill" id="10193" name="Google Shape;1019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8151" y="324551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4" name="Google Shape;10194;p80"/>
          <p:cNvSpPr/>
          <p:nvPr/>
        </p:nvSpPr>
        <p:spPr>
          <a:xfrm>
            <a:off x="5608313" y="1993901"/>
            <a:ext cx="2706900" cy="469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4 Processing and deploying</a:t>
            </a:r>
            <a:endParaRPr/>
          </a:p>
        </p:txBody>
      </p:sp>
      <p:sp>
        <p:nvSpPr>
          <p:cNvPr id="10195" name="Google Shape;10195;p80"/>
          <p:cNvSpPr/>
          <p:nvPr/>
        </p:nvSpPr>
        <p:spPr>
          <a:xfrm>
            <a:off x="5335922" y="1270000"/>
            <a:ext cx="1464000" cy="469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V7-Obj detection</a:t>
            </a:r>
            <a:endParaRPr/>
          </a:p>
        </p:txBody>
      </p:sp>
      <p:sp>
        <p:nvSpPr>
          <p:cNvPr id="10196" name="Google Shape;10196;p80"/>
          <p:cNvSpPr/>
          <p:nvPr/>
        </p:nvSpPr>
        <p:spPr>
          <a:xfrm>
            <a:off x="7102750" y="1287084"/>
            <a:ext cx="1410900" cy="469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Processing and Dark channel prior</a:t>
            </a:r>
            <a:endParaRPr/>
          </a:p>
        </p:txBody>
      </p:sp>
      <p:cxnSp>
        <p:nvCxnSpPr>
          <p:cNvPr id="10197" name="Google Shape;10197;p80"/>
          <p:cNvCxnSpPr>
            <a:stCxn id="10195" idx="2"/>
          </p:cNvCxnSpPr>
          <p:nvPr/>
        </p:nvCxnSpPr>
        <p:spPr>
          <a:xfrm>
            <a:off x="6067922" y="1739800"/>
            <a:ext cx="13500" cy="25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198" name="Google Shape;10198;p80"/>
          <p:cNvCxnSpPr>
            <a:stCxn id="10196" idx="2"/>
          </p:cNvCxnSpPr>
          <p:nvPr/>
        </p:nvCxnSpPr>
        <p:spPr>
          <a:xfrm flipH="1">
            <a:off x="7801600" y="1756884"/>
            <a:ext cx="6600" cy="23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199" name="Google Shape;10199;p80"/>
          <p:cNvSpPr/>
          <p:nvPr/>
        </p:nvSpPr>
        <p:spPr>
          <a:xfrm>
            <a:off x="6089703" y="2852425"/>
            <a:ext cx="999600" cy="1662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0" name="Google Shape;10200;p80"/>
          <p:cNvSpPr/>
          <p:nvPr/>
        </p:nvSpPr>
        <p:spPr>
          <a:xfrm>
            <a:off x="6161314" y="2946400"/>
            <a:ext cx="856200" cy="4518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 sensor</a:t>
            </a:r>
            <a:endParaRPr/>
          </a:p>
        </p:txBody>
      </p:sp>
      <p:sp>
        <p:nvSpPr>
          <p:cNvPr id="10201" name="Google Shape;10201;p80"/>
          <p:cNvSpPr/>
          <p:nvPr/>
        </p:nvSpPr>
        <p:spPr>
          <a:xfrm>
            <a:off x="6161314" y="3470691"/>
            <a:ext cx="856200" cy="4518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Radar Sensor</a:t>
            </a:r>
            <a:endParaRPr/>
          </a:p>
        </p:txBody>
      </p:sp>
      <p:sp>
        <p:nvSpPr>
          <p:cNvPr id="10202" name="Google Shape;10202;p80"/>
          <p:cNvSpPr/>
          <p:nvPr/>
        </p:nvSpPr>
        <p:spPr>
          <a:xfrm>
            <a:off x="6161314" y="3994983"/>
            <a:ext cx="856200" cy="4518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endParaRPr/>
          </a:p>
        </p:txBody>
      </p:sp>
      <p:cxnSp>
        <p:nvCxnSpPr>
          <p:cNvPr id="10203" name="Google Shape;10203;p80"/>
          <p:cNvCxnSpPr/>
          <p:nvPr/>
        </p:nvCxnSpPr>
        <p:spPr>
          <a:xfrm>
            <a:off x="6612760" y="2491011"/>
            <a:ext cx="0" cy="33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04" name="Google Shape;10204;p80"/>
          <p:cNvCxnSpPr>
            <a:stCxn id="10194" idx="1"/>
          </p:cNvCxnSpPr>
          <p:nvPr/>
        </p:nvCxnSpPr>
        <p:spPr>
          <a:xfrm rot="10800000">
            <a:off x="5246813" y="2228801"/>
            <a:ext cx="3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0205" name="Google Shape;10205;p80"/>
          <p:cNvCxnSpPr/>
          <p:nvPr/>
        </p:nvCxnSpPr>
        <p:spPr>
          <a:xfrm>
            <a:off x="5246456" y="2232478"/>
            <a:ext cx="0" cy="10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206" name="Google Shape;10206;p80"/>
          <p:cNvSpPr/>
          <p:nvPr/>
        </p:nvSpPr>
        <p:spPr>
          <a:xfrm>
            <a:off x="5459716" y="4645999"/>
            <a:ext cx="531900" cy="373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HUD</a:t>
            </a:r>
            <a:endParaRPr/>
          </a:p>
        </p:txBody>
      </p:sp>
      <p:cxnSp>
        <p:nvCxnSpPr>
          <p:cNvPr id="10207" name="Google Shape;10207;p80"/>
          <p:cNvCxnSpPr/>
          <p:nvPr/>
        </p:nvCxnSpPr>
        <p:spPr>
          <a:xfrm>
            <a:off x="5378017" y="3557467"/>
            <a:ext cx="324900" cy="956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208" name="Google Shape;10208;p80"/>
          <p:cNvCxnSpPr/>
          <p:nvPr/>
        </p:nvCxnSpPr>
        <p:spPr>
          <a:xfrm rot="10800000">
            <a:off x="7100151" y="3683367"/>
            <a:ext cx="70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2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81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Novelty / Scope of Solution</a:t>
            </a:r>
            <a:endParaRPr/>
          </a:p>
        </p:txBody>
      </p:sp>
      <p:sp>
        <p:nvSpPr>
          <p:cNvPr id="10214" name="Google Shape;10214;p81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Traditional object detection models struggle in foggy or hazy conditions due to diminished image clarity, making it difficult to identify obstacles. 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The proposed system addresses this challenge by combining deep learning models (like YOLO) with image enhancement techniques such as </a:t>
            </a:r>
            <a:r>
              <a:rPr b="1" lang="en-IN"/>
              <a:t>Dark Channel Prior</a:t>
            </a:r>
            <a:r>
              <a:rPr lang="en-IN"/>
              <a:t> 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This combination can significantly improve the reliability and speed of detection in adverse conditions, providing real-time hazard alerts even in severe weather.</a:t>
            </a:r>
            <a:endParaRPr/>
          </a:p>
          <a:p>
            <a:pPr indent="-571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8" name="Shape 10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" name="Google Shape;10219;p82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Pros and Cons of the solution</a:t>
            </a:r>
            <a:endParaRPr/>
          </a:p>
        </p:txBody>
      </p:sp>
      <p:sp>
        <p:nvSpPr>
          <p:cNvPr id="10220" name="Google Shape;10220;p82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PROS: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en-IN"/>
              <a:t> The system enables real-time object detection and visibility enhancement, making it suitable for autonomous vehicles and driver-assistance systems.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en-IN"/>
              <a:t>It can provide immediate feedback, alerting drivers to nearby hazards instantly.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en-IN"/>
              <a:t>CONS: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en-IN"/>
              <a:t>The system's performance depends heavily on the quality of the sensors and cameras used.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en-IN"/>
              <a:t>Real-time processing of image data, dehazing algorithms, and object detection models can be computationally intensive.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4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Google Shape;10225;p83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Technical Description</a:t>
            </a:r>
            <a:endParaRPr/>
          </a:p>
        </p:txBody>
      </p:sp>
      <p:sp>
        <p:nvSpPr>
          <p:cNvPr id="10226" name="Google Shape;10226;p83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Raspberry PI 4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Camera 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Radar sensor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Infrared camera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YOLO V7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Dark channel prior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0" name="Shape 10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1" name="Google Shape;10231;p84"/>
          <p:cNvSpPr txBox="1"/>
          <p:nvPr>
            <p:ph type="title"/>
          </p:nvPr>
        </p:nvSpPr>
        <p:spPr>
          <a:xfrm>
            <a:off x="304800" y="0"/>
            <a:ext cx="8534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Implementation Plan</a:t>
            </a:r>
            <a:endParaRPr/>
          </a:p>
        </p:txBody>
      </p:sp>
      <p:sp>
        <p:nvSpPr>
          <p:cNvPr id="10232" name="Google Shape;10232;p84"/>
          <p:cNvSpPr/>
          <p:nvPr>
            <p:ph idx="1" type="body"/>
          </p:nvPr>
        </p:nvSpPr>
        <p:spPr>
          <a:xfrm>
            <a:off x="683568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IN"/>
              <a:t>IMPLEMENTATION SUMMARY</a:t>
            </a:r>
            <a:endParaRPr/>
          </a:p>
        </p:txBody>
      </p:sp>
      <p:sp>
        <p:nvSpPr>
          <p:cNvPr id="10233" name="Google Shape;10233;p84"/>
          <p:cNvSpPr/>
          <p:nvPr>
            <p:ph idx="2" type="body"/>
          </p:nvPr>
        </p:nvSpPr>
        <p:spPr>
          <a:xfrm>
            <a:off x="279686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34" name="Google Shape;10234;p84"/>
          <p:cNvSpPr/>
          <p:nvPr>
            <p:ph idx="3" type="body"/>
          </p:nvPr>
        </p:nvSpPr>
        <p:spPr>
          <a:xfrm>
            <a:off x="5335922" y="771550"/>
            <a:ext cx="3528300" cy="288000"/>
          </a:xfrm>
          <a:prstGeom prst="parallelogram">
            <a:avLst>
              <a:gd fmla="val 25000" name="adj"/>
            </a:avLst>
          </a:prstGeom>
          <a:solidFill>
            <a:srgbClr val="007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rPr lang="en-IN"/>
              <a:t>FLOWCHART</a:t>
            </a:r>
            <a:endParaRPr/>
          </a:p>
        </p:txBody>
      </p:sp>
      <p:sp>
        <p:nvSpPr>
          <p:cNvPr id="10235" name="Google Shape;10235;p84"/>
          <p:cNvSpPr/>
          <p:nvPr>
            <p:ph idx="4" type="body"/>
          </p:nvPr>
        </p:nvSpPr>
        <p:spPr>
          <a:xfrm>
            <a:off x="4932040" y="771550"/>
            <a:ext cx="403800" cy="288000"/>
          </a:xfrm>
          <a:prstGeom prst="parallelogram">
            <a:avLst>
              <a:gd fmla="val 25000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36000" lIns="36000" spcFirstLastPara="1" rIns="36000" wrap="square" tIns="72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36" name="Google Shape;10236;p84"/>
          <p:cNvSpPr txBox="1"/>
          <p:nvPr>
            <p:ph idx="5" type="body"/>
          </p:nvPr>
        </p:nvSpPr>
        <p:spPr>
          <a:xfrm>
            <a:off x="304800" y="1131590"/>
            <a:ext cx="38352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lang="en-IN" sz="1200"/>
              <a:t>Multi-Sensor Integration: Utilizes Radar sensor, infrared camera, and a camera  to capture environmental data, improving visibility in low-visibility conditions such as fog, rain, or sandstorms.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lang="en-IN" sz="1200"/>
              <a:t>Fog Removal: The Dark Channel Prior (DCP) algorithm processes the camera’s images to remove fog and haze, enhancing visual clarity.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lang="en-IN" sz="1200"/>
              <a:t>Real-Time Object Detection: YOLO (You Only Look Once) algorithm detects and classifies obstacles (vehicles, pedestrians) in real-time from enhanced images.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lang="en-IN" sz="1200"/>
              <a:t>Data Processing on Raspberry Pi: The Raspberry Pi 4 processes sensor data using AI algorithms, handling fog removal, object detection, and hazard identification.</a:t>
            </a:r>
            <a:endParaRPr/>
          </a:p>
          <a:p>
            <a:pPr indent="-171446" lvl="0" marL="171446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libri"/>
              <a:buChar char="•"/>
            </a:pPr>
            <a:r>
              <a:rPr lang="en-IN" sz="1200"/>
              <a:t>Alert System: The system provides real-time hazard alerts through a Head-Up Display (HUD), improving safety in adverse weather</a:t>
            </a:r>
            <a:endParaRPr/>
          </a:p>
        </p:txBody>
      </p:sp>
      <p:pic>
        <p:nvPicPr>
          <p:cNvPr id="10237" name="Google Shape;10237;p84"/>
          <p:cNvPicPr preferRelativeResize="0"/>
          <p:nvPr>
            <p:ph idx="6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40" y="1131888"/>
            <a:ext cx="3907200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1" name="Shape 10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10242;p85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/>
              <a:t>Validation / Testing / Analysis</a:t>
            </a:r>
            <a:endParaRPr/>
          </a:p>
        </p:txBody>
      </p:sp>
      <p:sp>
        <p:nvSpPr>
          <p:cNvPr id="10243" name="Google Shape;10243;p85"/>
          <p:cNvSpPr txBox="1"/>
          <p:nvPr>
            <p:ph idx="1" type="body"/>
          </p:nvPr>
        </p:nvSpPr>
        <p:spPr>
          <a:xfrm>
            <a:off x="348000" y="1051200"/>
            <a:ext cx="85344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46" lvl="0" marL="17144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IN"/>
              <a:t>Test result and proof of Yolo V7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244" name="Google Shape;1024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657" y="1690914"/>
            <a:ext cx="4114800" cy="282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8" name="Shape 10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Google Shape;10249;p86"/>
          <p:cNvSpPr txBox="1"/>
          <p:nvPr>
            <p:ph type="title"/>
          </p:nvPr>
        </p:nvSpPr>
        <p:spPr>
          <a:xfrm>
            <a:off x="348000" y="0"/>
            <a:ext cx="85344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Cost Estimate</a:t>
            </a:r>
            <a:endParaRPr/>
          </a:p>
        </p:txBody>
      </p:sp>
      <p:graphicFrame>
        <p:nvGraphicFramePr>
          <p:cNvPr id="10250" name="Google Shape;10250;p86"/>
          <p:cNvGraphicFramePr/>
          <p:nvPr/>
        </p:nvGraphicFramePr>
        <p:xfrm>
          <a:off x="580571" y="11901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{ADEC9268-A282-44D8-BEEA-77F258928C3A}</a:tableStyleId>
              </a:tblPr>
              <a:tblGrid>
                <a:gridCol w="4074550"/>
                <a:gridCol w="4074550"/>
              </a:tblGrid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Approx. Cost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Raspberry Pi 4</a:t>
                      </a:r>
                      <a:endParaRPr sz="14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₹4,000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Camera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₹1,500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Radar Sensors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₹1,200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Infrared camera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₹600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HUD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₹500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400"/>
                        <a:t>Total</a:t>
                      </a:r>
                      <a:endParaRPr sz="14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/>
                        <a:t>₹7,800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251" name="Google Shape;10251;p86"/>
          <p:cNvSpPr/>
          <p:nvPr/>
        </p:nvSpPr>
        <p:spPr>
          <a:xfrm>
            <a:off x="174172" y="-9927"/>
            <a:ext cx="18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&amp;T Theme 2">
  <a:themeElements>
    <a:clrScheme name="Custom 7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